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E25"/>
    <a:srgbClr val="E49A24"/>
    <a:srgbClr val="F5BC1C"/>
    <a:srgbClr val="707271"/>
    <a:srgbClr val="9B9B99"/>
    <a:srgbClr val="006C2F"/>
    <a:srgbClr val="009F32"/>
    <a:srgbClr val="C822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28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FFC563-CFE6-4828-821A-B39DB05B7E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DCF34D-31F0-45E0-BA19-BC924AAD93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7B0F6A-C2D1-4819-BA82-121385CC2B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75AE44-7365-45A9-A3F2-D22130952B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9569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88AEFA-ED66-4BAD-AFCD-DA7ABF1E6C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80F5E6-ABEF-4EC1-9459-EC5404325C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9B9362-0549-4339-A02A-9B94F940F0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B539C-2516-495C-8DB2-08CC37DD71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36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C72AFB-948C-4C01-81A9-704AA579E5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959D3B-EA27-402B-A69B-0724E48724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B704C3-3FC7-44CD-8846-703D0BB778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14EDFF-9DD8-4C75-B175-FB3872236B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387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F0C5E7-5D42-4B0E-BF9E-2D76EA16FB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27C0E1-22E0-4644-8582-1783B4E05C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B9634C-547E-43CB-8AA2-F62E52A90B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EFD86-529C-45E8-A123-6CA8A248D4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760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0FD0B6-D4D5-4F45-B171-970C0FCC79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04A0E4-2AF2-440E-997A-9EFFA6BADA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BB441A-69FA-47F3-A64F-37284770D9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7A6C5-9E29-490A-807E-D5404AB16C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207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01A71A-03EA-4EB6-87BF-B8999314A3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2D3E0A-574B-45AB-939C-09069FC6B1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273887-1EA8-4136-B5A4-FFD50E5220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F2313B-3D0E-420D-BD1E-5797113AAF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53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A4EE25-8427-46B0-BD8B-25B0866A00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012C53C-0A49-4652-9124-C835BDC64E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674BACD-3194-469D-9490-45C4FE4C1F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A9C822-7106-44B7-A58D-8FB74F5AFD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32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3114305-079B-4F4B-BC44-DE4534E73B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716DBD-FAA5-48CA-9FE7-C0B6886A63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027D09C-A5E4-4351-917F-6F9C246DA2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52840-5AF7-4058-8288-9703C543FD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89D3F07-CF2F-4E83-A456-8E8FBFAFA8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AF609D3-BBCC-4051-A02C-D9FF319EC7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D95077D-30F4-4453-ACF1-0794386EF5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0D03FF-889E-4C0D-8B0E-467DFE01CA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51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60F182-D9A8-4F5B-A4FF-E6A173B567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AB05DC-E3CC-46A3-A289-453DBE8274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E2545C-EC82-449A-A97A-842651531E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159B86-497C-4621-BB8B-1E19BB0ED3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23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D270C8-FB6A-4B8C-811A-8EC2284A6B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CCD677-0200-48E5-9FC0-8F30117504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33439A-9796-446C-AB3F-A4B67B01F7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C91AE-8516-4083-A98A-918551714F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420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022C391-F0DA-41EF-BFB9-08731A244D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36975C1-C8D4-4011-8029-0F8F657662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3A88DD0-5B44-4854-8FF1-23BD59ABB7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E376B04-C99E-436D-9022-762060DD15A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486DBCB-808F-41A0-91BF-64E00A6CB11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80655B6-EF6B-49F0-BE01-935126415B5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>
            <a:extLst>
              <a:ext uri="{FF2B5EF4-FFF2-40B4-BE49-F238E27FC236}">
                <a16:creationId xmlns:a16="http://schemas.microsoft.com/office/drawing/2014/main" id="{566A25F5-8867-44D0-91A1-118B54F11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762000"/>
            <a:ext cx="40338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ＭＳ Ｐゴシック" charset="0"/>
                <a:cs typeface="Arial"/>
              </a:rPr>
              <a:t>Title Area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13314" name="Picture 11" descr="photosample.jpg                                                0026DB1EDebbie                         BB8CC09C:">
            <a:extLst>
              <a:ext uri="{FF2B5EF4-FFF2-40B4-BE49-F238E27FC236}">
                <a16:creationId xmlns:a16="http://schemas.microsoft.com/office/drawing/2014/main" id="{DA612ED4-3BD3-41D5-8885-999C90FF0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439988"/>
            <a:ext cx="3594100" cy="3446462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0" name="Text Box 12">
            <a:extLst>
              <a:ext uri="{FF2B5EF4-FFF2-40B4-BE49-F238E27FC236}">
                <a16:creationId xmlns:a16="http://schemas.microsoft.com/office/drawing/2014/main" id="{89577484-6EE4-41C8-A73A-C9E0914D9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439988"/>
            <a:ext cx="3846513" cy="357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This is a sample text.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Lorem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ipsum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dolor sit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amet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,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consectetur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adipisicing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elit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,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sed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do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eiusmod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tempor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incididunt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ut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labore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et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dolore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magna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aliqua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. </a:t>
            </a:r>
          </a:p>
          <a:p>
            <a:pPr marL="342900" indent="-342900">
              <a:buFont typeface="Arial"/>
              <a:buChar char="•"/>
              <a:defRPr/>
            </a:pPr>
            <a:endParaRPr lang="en-US" sz="2000" baseline="30000" dirty="0">
              <a:latin typeface="Arial"/>
              <a:ea typeface="ＭＳ Ｐゴシック" charset="0"/>
              <a:cs typeface="Arial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	</a:t>
            </a:r>
            <a:br>
              <a:rPr lang="en-US" sz="2000" baseline="30000" dirty="0">
                <a:latin typeface="Arial"/>
                <a:ea typeface="ＭＳ Ｐゴシック" charset="0"/>
                <a:cs typeface="Arial"/>
              </a:rPr>
            </a:b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Sed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ut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perspiciatis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unde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omnis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iste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natus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error sit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voluptatem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accusantium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doloremque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laudantium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,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totam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rem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aperiam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,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eaque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ipsa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quae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ab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illo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inventore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veritatis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et quasi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architecto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beatae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vitae dicta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sunt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explicabo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. </a:t>
            </a:r>
          </a:p>
          <a:p>
            <a:pPr marL="342900" indent="-342900">
              <a:buFont typeface="Arial"/>
              <a:buChar char="•"/>
              <a:defRPr/>
            </a:pPr>
            <a:endParaRPr lang="en-US" sz="2000" baseline="30000" dirty="0">
              <a:latin typeface="Arial"/>
              <a:ea typeface="ＭＳ Ｐゴシック" charset="0"/>
              <a:cs typeface="Arial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	</a:t>
            </a:r>
            <a:br>
              <a:rPr lang="en-US" sz="2000" baseline="30000" dirty="0">
                <a:latin typeface="Arial"/>
                <a:ea typeface="ＭＳ Ｐゴシック" charset="0"/>
                <a:cs typeface="Arial"/>
              </a:rPr>
            </a:b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Lorem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ipsum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dolor sit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amet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,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consectetur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adipisicing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elit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,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sed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do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eiusmod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tempor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incididunt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ut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labore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et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dolore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magna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aliqua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.  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C99FDFB0-F397-4C72-A76B-E32D2C080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EC9E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EC9E25"/>
              </a:solidFill>
            </a:endParaRP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09063959-26A8-4A29-A3A3-AB23636B9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469063"/>
            <a:ext cx="47498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400" baseline="30000" dirty="0">
                <a:latin typeface="Arial"/>
                <a:ea typeface="ＭＳ Ｐゴシック" charset="0"/>
                <a:cs typeface="Arial"/>
              </a:rPr>
              <a:t>Career Directions for Students in Architecture, Construction and Engineering</a:t>
            </a:r>
          </a:p>
        </p:txBody>
      </p:sp>
      <p:pic>
        <p:nvPicPr>
          <p:cNvPr id="13318" name="Picture 1">
            <a:extLst>
              <a:ext uri="{FF2B5EF4-FFF2-40B4-BE49-F238E27FC236}">
                <a16:creationId xmlns:a16="http://schemas.microsoft.com/office/drawing/2014/main" id="{6776426F-9E74-4B22-AF1B-F1D5FA6A0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" y="874072"/>
            <a:ext cx="2804196" cy="72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4">
            <a:extLst>
              <a:ext uri="{FF2B5EF4-FFF2-40B4-BE49-F238E27FC236}">
                <a16:creationId xmlns:a16="http://schemas.microsoft.com/office/drawing/2014/main" id="{B7F6ECAA-ED52-4556-83C6-E64A64F8A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57200"/>
            <a:ext cx="5867400" cy="1066800"/>
          </a:xfrm>
          <a:prstGeom prst="rect">
            <a:avLst/>
          </a:prstGeom>
          <a:gradFill rotWithShape="1">
            <a:gsLst>
              <a:gs pos="0">
                <a:srgbClr val="EC9E25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EC9E25"/>
              </a:solidFill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AD772C49-99E3-481D-AFCC-06657398D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85800"/>
            <a:ext cx="40338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ＭＳ Ｐゴシック" charset="0"/>
                <a:cs typeface="Arial"/>
              </a:rPr>
              <a:t>Title Area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B83EC92E-7285-45E5-B3F8-A75DFECC5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88" y="2438400"/>
            <a:ext cx="3846512" cy="357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This is a sample text.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Lorem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ipsum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dolor sit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amet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,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consectetur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adipisicing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elit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,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sed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do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eiusmod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tempor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incididunt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ut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labore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et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dolore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magna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aliqua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. </a:t>
            </a:r>
          </a:p>
          <a:p>
            <a:pPr marL="342900" indent="-342900">
              <a:buFont typeface="Arial"/>
              <a:buChar char="•"/>
              <a:defRPr/>
            </a:pPr>
            <a:endParaRPr lang="en-US" sz="2000" baseline="30000" dirty="0">
              <a:latin typeface="Arial"/>
              <a:ea typeface="ＭＳ Ｐゴシック" charset="0"/>
              <a:cs typeface="Arial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	</a:t>
            </a:r>
            <a:br>
              <a:rPr lang="en-US" sz="2000" baseline="30000" dirty="0">
                <a:latin typeface="Arial"/>
                <a:ea typeface="ＭＳ Ｐゴシック" charset="0"/>
                <a:cs typeface="Arial"/>
              </a:rPr>
            </a:b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Sed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ut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perspiciatis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unde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omnis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iste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natus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error sit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voluptatem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accusantium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doloremque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laudantium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,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totam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rem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aperiam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,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eaque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ipsa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quae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ab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illo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inventore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veritatis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et quasi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architecto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beatae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vitae dicta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sunt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explicabo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. </a:t>
            </a:r>
          </a:p>
          <a:p>
            <a:pPr marL="342900" indent="-342900">
              <a:buFont typeface="Arial"/>
              <a:buChar char="•"/>
              <a:defRPr/>
            </a:pPr>
            <a:endParaRPr lang="en-US" sz="2000" baseline="30000" dirty="0">
              <a:latin typeface="Arial"/>
              <a:ea typeface="ＭＳ Ｐゴシック" charset="0"/>
              <a:cs typeface="Arial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	</a:t>
            </a:r>
            <a:br>
              <a:rPr lang="en-US" sz="2000" baseline="30000" dirty="0">
                <a:latin typeface="Arial"/>
                <a:ea typeface="ＭＳ Ｐゴシック" charset="0"/>
                <a:cs typeface="Arial"/>
              </a:rPr>
            </a:b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Lorem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ipsum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dolor sit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amet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,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consectetur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adipisicing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elit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,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sed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do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eiusmod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tempor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incididunt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ut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labore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et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dolore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magna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aliqua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.  </a:t>
            </a:r>
          </a:p>
        </p:txBody>
      </p:sp>
      <p:pic>
        <p:nvPicPr>
          <p:cNvPr id="14340" name="Picture 11" descr="photosample.jpg                                                0026DB1EDebbie                         BB8CC09C:">
            <a:extLst>
              <a:ext uri="{FF2B5EF4-FFF2-40B4-BE49-F238E27FC236}">
                <a16:creationId xmlns:a16="http://schemas.microsoft.com/office/drawing/2014/main" id="{D9ACF27B-261C-4AE5-B7F0-680573945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6308">
            <a:off x="4894263" y="2468563"/>
            <a:ext cx="3482975" cy="3340100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2">
            <a:extLst>
              <a:ext uri="{FF2B5EF4-FFF2-40B4-BE49-F238E27FC236}">
                <a16:creationId xmlns:a16="http://schemas.microsoft.com/office/drawing/2014/main" id="{23ADE6AB-139C-49AB-9C29-0B12308B6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469063"/>
            <a:ext cx="47498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400" baseline="30000" dirty="0">
                <a:latin typeface="Arial"/>
                <a:ea typeface="ＭＳ Ｐゴシック" charset="0"/>
                <a:cs typeface="Arial"/>
              </a:rPr>
              <a:t>Career Directions for Students in Architecture, Construction and Engineering</a:t>
            </a:r>
          </a:p>
        </p:txBody>
      </p:sp>
      <p:pic>
        <p:nvPicPr>
          <p:cNvPr id="14342" name="Picture 8">
            <a:extLst>
              <a:ext uri="{FF2B5EF4-FFF2-40B4-BE49-F238E27FC236}">
                <a16:creationId xmlns:a16="http://schemas.microsoft.com/office/drawing/2014/main" id="{6902A535-58F3-4F32-9DDF-22F056160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" y="874072"/>
            <a:ext cx="2273300" cy="58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>
            <a:extLst>
              <a:ext uri="{FF2B5EF4-FFF2-40B4-BE49-F238E27FC236}">
                <a16:creationId xmlns:a16="http://schemas.microsoft.com/office/drawing/2014/main" id="{6B1A7CFD-51F3-45BA-8D2B-F5385EF00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41325"/>
            <a:ext cx="40338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ＭＳ Ｐゴシック" charset="0"/>
                <a:cs typeface="Arial"/>
              </a:rPr>
              <a:t>Title Area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3DAAD240-4253-44B4-9992-1E29102FF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01763"/>
            <a:ext cx="4343400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This is a sample text.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Lorem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ipsum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dolor sit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amet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,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consectetur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adipisicing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elit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,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sed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do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eiusmod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tempor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incididunt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ut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labore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et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dolore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magna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aliqua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. </a:t>
            </a:r>
          </a:p>
          <a:p>
            <a:pPr marL="342900" indent="-342900">
              <a:buFont typeface="Arial"/>
              <a:buChar char="•"/>
              <a:defRPr/>
            </a:pPr>
            <a:endParaRPr lang="en-US" sz="2000" baseline="30000" dirty="0">
              <a:latin typeface="Arial"/>
              <a:ea typeface="ＭＳ Ｐゴシック" charset="0"/>
              <a:cs typeface="Arial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	</a:t>
            </a:r>
            <a:br>
              <a:rPr lang="en-US" sz="2000" baseline="30000" dirty="0">
                <a:latin typeface="Arial"/>
                <a:ea typeface="ＭＳ Ｐゴシック" charset="0"/>
                <a:cs typeface="Arial"/>
              </a:rPr>
            </a:b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Sed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ut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perspiciatis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unde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omnis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iste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natus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error sit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voluptatem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accusantium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doloremque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laudantium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,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totam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rem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aperiam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,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eaque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ipsa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quae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ab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illo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inventore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veritatis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et quasi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architecto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beatae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vitae dicta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sunt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explicabo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. </a:t>
            </a:r>
          </a:p>
          <a:p>
            <a:pPr marL="342900" indent="-342900">
              <a:buFont typeface="Arial"/>
              <a:buChar char="•"/>
              <a:defRPr/>
            </a:pPr>
            <a:endParaRPr lang="en-US" sz="2000" baseline="30000" dirty="0">
              <a:latin typeface="Arial"/>
              <a:ea typeface="ＭＳ Ｐゴシック" charset="0"/>
              <a:cs typeface="Arial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	</a:t>
            </a:r>
            <a:br>
              <a:rPr lang="en-US" sz="2000" baseline="30000" dirty="0">
                <a:latin typeface="Arial"/>
                <a:ea typeface="ＭＳ Ｐゴシック" charset="0"/>
                <a:cs typeface="Arial"/>
              </a:rPr>
            </a:b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Lorem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ipsum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dolor sit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amet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,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consectetur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adipisicing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elit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,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sed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do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eiusmod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tempor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incididunt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ut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labore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et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dolore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 magna </a:t>
            </a:r>
            <a:r>
              <a:rPr lang="en-US" sz="2000" baseline="30000" dirty="0" err="1">
                <a:latin typeface="Arial"/>
                <a:ea typeface="ＭＳ Ｐゴシック" charset="0"/>
                <a:cs typeface="Arial"/>
              </a:rPr>
              <a:t>aliqua</a:t>
            </a:r>
            <a:r>
              <a:rPr lang="en-US" sz="2000" baseline="30000" dirty="0">
                <a:latin typeface="Arial"/>
                <a:ea typeface="ＭＳ Ｐゴシック" charset="0"/>
                <a:cs typeface="Arial"/>
              </a:rPr>
              <a:t>.  </a:t>
            </a:r>
          </a:p>
        </p:txBody>
      </p:sp>
      <p:pic>
        <p:nvPicPr>
          <p:cNvPr id="15363" name="Picture 11" descr="photosample.jpg                                                0026DB1EDebbie                         BB8CC09C:">
            <a:extLst>
              <a:ext uri="{FF2B5EF4-FFF2-40B4-BE49-F238E27FC236}">
                <a16:creationId xmlns:a16="http://schemas.microsoft.com/office/drawing/2014/main" id="{B7042CF5-67B6-4BAB-AEF9-4BB86DB2E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6308">
            <a:off x="5241925" y="1279525"/>
            <a:ext cx="3879850" cy="3719513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2">
            <a:extLst>
              <a:ext uri="{FF2B5EF4-FFF2-40B4-BE49-F238E27FC236}">
                <a16:creationId xmlns:a16="http://schemas.microsoft.com/office/drawing/2014/main" id="{7F09E835-F4D9-4130-A03A-12A203537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545263"/>
            <a:ext cx="47498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400" baseline="30000" dirty="0">
                <a:latin typeface="Arial"/>
                <a:ea typeface="ＭＳ Ｐゴシック" charset="0"/>
                <a:cs typeface="Arial"/>
              </a:rPr>
              <a:t>Career Directions for Students in Architecture, Construction and Engineering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8B5F18-50AC-46BE-A69D-AA1F997AC7AE}"/>
              </a:ext>
            </a:extLst>
          </p:cNvPr>
          <p:cNvSpPr/>
          <p:nvPr/>
        </p:nvSpPr>
        <p:spPr bwMode="auto">
          <a:xfrm flipV="1">
            <a:off x="2514600" y="6430963"/>
            <a:ext cx="6248400" cy="46037"/>
          </a:xfrm>
          <a:prstGeom prst="rect">
            <a:avLst/>
          </a:prstGeom>
          <a:solidFill>
            <a:srgbClr val="EC9E25"/>
          </a:solidFill>
          <a:ln w="9525" cap="flat" cmpd="sng" algn="ctr">
            <a:solidFill>
              <a:srgbClr val="EC9E2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EC9E25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15366" name="Picture 7">
            <a:extLst>
              <a:ext uri="{FF2B5EF4-FFF2-40B4-BE49-F238E27FC236}">
                <a16:creationId xmlns:a16="http://schemas.microsoft.com/office/drawing/2014/main" id="{C6E01A26-44E4-4482-9293-BD1CB91D5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16193" y="4895818"/>
            <a:ext cx="1517407" cy="177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536C"/>
      </a:dk2>
      <a:lt2>
        <a:srgbClr val="808080"/>
      </a:lt2>
      <a:accent1>
        <a:srgbClr val="00536C"/>
      </a:accent1>
      <a:accent2>
        <a:srgbClr val="E26E00"/>
      </a:accent2>
      <a:accent3>
        <a:srgbClr val="FFFFFF"/>
      </a:accent3>
      <a:accent4>
        <a:srgbClr val="000000"/>
      </a:accent4>
      <a:accent5>
        <a:srgbClr val="AAB3BA"/>
      </a:accent5>
      <a:accent6>
        <a:srgbClr val="CD6300"/>
      </a:accent6>
      <a:hlink>
        <a:srgbClr val="002A63"/>
      </a:hlink>
      <a:folHlink>
        <a:srgbClr val="002A63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3D1E265BBB8244A5147C5767919F96" ma:contentTypeVersion="10" ma:contentTypeDescription="Create a new document." ma:contentTypeScope="" ma:versionID="af522943c981f53f104918a397914816">
  <xsd:schema xmlns:xsd="http://www.w3.org/2001/XMLSchema" xmlns:xs="http://www.w3.org/2001/XMLSchema" xmlns:p="http://schemas.microsoft.com/office/2006/metadata/properties" xmlns:ns2="b33b370c-b9d9-4337-b745-07cfb68f69b6" xmlns:ns3="734a88a4-f82a-495b-b9ee-47d018682b17" targetNamespace="http://schemas.microsoft.com/office/2006/metadata/properties" ma:root="true" ma:fieldsID="41201d6ee2351a13a2dcc2576ee75de1" ns2:_="" ns3:_="">
    <xsd:import namespace="b33b370c-b9d9-4337-b745-07cfb68f69b6"/>
    <xsd:import namespace="734a88a4-f82a-495b-b9ee-47d018682b1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3b370c-b9d9-4337-b745-07cfb68f69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4a88a4-f82a-495b-b9ee-47d018682b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FC9E81E-3430-41C4-BE2C-58ADF4309168}"/>
</file>

<file path=customXml/itemProps2.xml><?xml version="1.0" encoding="utf-8"?>
<ds:datastoreItem xmlns:ds="http://schemas.openxmlformats.org/officeDocument/2006/customXml" ds:itemID="{7AE53E1C-385D-471C-A5C3-0A6A265FFF41}"/>
</file>

<file path=customXml/itemProps3.xml><?xml version="1.0" encoding="utf-8"?>
<ds:datastoreItem xmlns:ds="http://schemas.openxmlformats.org/officeDocument/2006/customXml" ds:itemID="{6CE87AE3-4B31-4A90-A5E2-16E7614363F5}"/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120</Words>
  <Application>Microsoft Office PowerPoint</Application>
  <PresentationFormat>On-screen Show (4:3)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Times</vt:lpstr>
      <vt:lpstr>MS PGothic</vt:lpstr>
      <vt:lpstr>Arial</vt:lpstr>
      <vt:lpstr>Calibri</vt:lpstr>
      <vt:lpstr>Blank Presentation</vt:lpstr>
      <vt:lpstr>PowerPoint Presentation</vt:lpstr>
      <vt:lpstr>PowerPoint Presentation</vt:lpstr>
      <vt:lpstr>PowerPoint Presentation</vt:lpstr>
    </vt:vector>
  </TitlesOfParts>
  <Company>whitney edwards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collison</dc:creator>
  <cp:lastModifiedBy>Paulette Dallas</cp:lastModifiedBy>
  <cp:revision>36</cp:revision>
  <cp:lastPrinted>2006-09-19T20:46:13Z</cp:lastPrinted>
  <dcterms:created xsi:type="dcterms:W3CDTF">2006-09-19T19:04:29Z</dcterms:created>
  <dcterms:modified xsi:type="dcterms:W3CDTF">2018-10-19T01:29:28Z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0x010100E53D1E265BBB8244A5147C5767919F96</vt:lpwstr>
  </property>
</Properties>
</file>