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83" d="100"/>
          <a:sy n="83" d="100"/>
        </p:scale>
        <p:origin x="10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3/25/19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3/25/19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skills: 101</a:t>
            </a:r>
          </a:p>
        </p:txBody>
      </p:sp>
      <p:sp>
        <p:nvSpPr>
          <p:cNvPr id="3" name="Subtitle 2"/>
          <p:cNvSpPr>
            <a:spLocks noGrp="1"/>
          </p:cNvSpPr>
          <p:nvPr>
            <p:ph type="subTitle" idx="1"/>
          </p:nvPr>
        </p:nvSpPr>
        <p:spPr/>
        <p:txBody>
          <a:bodyPr/>
          <a:lstStyle/>
          <a:p>
            <a:r>
              <a:rPr lang="en-US" dirty="0"/>
              <a:t>Prepared by: </a:t>
            </a:r>
            <a:r>
              <a:rPr lang="en-US" dirty="0" err="1"/>
              <a:t>tara</a:t>
            </a:r>
            <a:r>
              <a:rPr lang="en-US" dirty="0"/>
              <a:t> </a:t>
            </a:r>
            <a:r>
              <a:rPr lang="en-US" dirty="0" err="1"/>
              <a:t>sall</a:t>
            </a:r>
            <a:endParaRPr lang="en-US" dirty="0"/>
          </a:p>
        </p:txBody>
      </p:sp>
    </p:spTree>
    <p:extLst>
      <p:ext uri="{BB962C8B-B14F-4D97-AF65-F5344CB8AC3E}">
        <p14:creationId xmlns:p14="http://schemas.microsoft.com/office/powerpoint/2010/main" val="127862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#3: NOT GIVING IN TO FEAR</a:t>
            </a:r>
          </a:p>
        </p:txBody>
      </p:sp>
    </p:spTree>
    <p:extLst>
      <p:ext uri="{BB962C8B-B14F-4D97-AF65-F5344CB8AC3E}">
        <p14:creationId xmlns:p14="http://schemas.microsoft.com/office/powerpoint/2010/main" val="24920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#3: NOT GIVING IN TO FEAR</a:t>
            </a:r>
          </a:p>
        </p:txBody>
      </p:sp>
      <p:sp>
        <p:nvSpPr>
          <p:cNvPr id="3" name="Content Placeholder 2"/>
          <p:cNvSpPr>
            <a:spLocks noGrp="1"/>
          </p:cNvSpPr>
          <p:nvPr>
            <p:ph sz="quarter" idx="13"/>
          </p:nvPr>
        </p:nvSpPr>
        <p:spPr/>
        <p:txBody>
          <a:bodyPr/>
          <a:lstStyle/>
          <a:p>
            <a:r>
              <a:rPr lang="en-US" sz="2800" dirty="0"/>
              <a:t>What was I fearful of in public speaking? </a:t>
            </a:r>
          </a:p>
          <a:p>
            <a:pPr lvl="1"/>
            <a:r>
              <a:rPr lang="en-US" sz="2400" dirty="0"/>
              <a:t>Passing out!</a:t>
            </a:r>
          </a:p>
          <a:p>
            <a:pPr lvl="1"/>
            <a:r>
              <a:rPr lang="en-CA" sz="2400" dirty="0"/>
              <a:t>Running out of Breath</a:t>
            </a:r>
            <a:endParaRPr lang="en-US" sz="2400" dirty="0"/>
          </a:p>
          <a:p>
            <a:r>
              <a:rPr lang="en-US" sz="2800" dirty="0"/>
              <a:t>What are some of your fears?</a:t>
            </a:r>
          </a:p>
          <a:p>
            <a:pPr marL="0" indent="0">
              <a:buNone/>
            </a:pPr>
            <a:endParaRPr lang="en-US" dirty="0"/>
          </a:p>
        </p:txBody>
      </p:sp>
    </p:spTree>
    <p:extLst>
      <p:ext uri="{BB962C8B-B14F-4D97-AF65-F5344CB8AC3E}">
        <p14:creationId xmlns:p14="http://schemas.microsoft.com/office/powerpoint/2010/main" val="33311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advice on your presentation</a:t>
            </a:r>
          </a:p>
        </p:txBody>
      </p:sp>
      <p:sp>
        <p:nvSpPr>
          <p:cNvPr id="3" name="Content Placeholder 2"/>
          <p:cNvSpPr>
            <a:spLocks noGrp="1"/>
          </p:cNvSpPr>
          <p:nvPr>
            <p:ph sz="quarter" idx="13"/>
          </p:nvPr>
        </p:nvSpPr>
        <p:spPr>
          <a:xfrm>
            <a:off x="685801" y="2596796"/>
            <a:ext cx="10394707" cy="3311189"/>
          </a:xfrm>
        </p:spPr>
        <p:txBody>
          <a:bodyPr>
            <a:normAutofit fontScale="92500" lnSpcReduction="20000"/>
          </a:bodyPr>
          <a:lstStyle/>
          <a:p>
            <a:r>
              <a:rPr lang="en-US" sz="2800" dirty="0"/>
              <a:t>Not in the book, but in the </a:t>
            </a:r>
            <a:r>
              <a:rPr lang="en-US" sz="2800" dirty="0" err="1"/>
              <a:t>rfp</a:t>
            </a:r>
            <a:r>
              <a:rPr lang="en-US" sz="2800" dirty="0"/>
              <a:t>: remember to explain why your project is the best use TO Improve the community – Add this slide or incorporate the topic some how</a:t>
            </a:r>
          </a:p>
          <a:p>
            <a:r>
              <a:rPr lang="en-US" sz="2800" dirty="0"/>
              <a:t>Remember – in your short presentation do not go room by room on your floor plan</a:t>
            </a:r>
          </a:p>
          <a:p>
            <a:r>
              <a:rPr lang="en-US" sz="2800" dirty="0"/>
              <a:t>Animations will help convey concepts, but they take time so watch the clock </a:t>
            </a:r>
          </a:p>
          <a:p>
            <a:endParaRPr lang="en-US" sz="2800" dirty="0"/>
          </a:p>
          <a:p>
            <a:pPr marL="0" indent="0">
              <a:buNone/>
            </a:pPr>
            <a:endParaRPr lang="en-US" dirty="0"/>
          </a:p>
        </p:txBody>
      </p:sp>
    </p:spTree>
    <p:extLst>
      <p:ext uri="{BB962C8B-B14F-4D97-AF65-F5344CB8AC3E}">
        <p14:creationId xmlns:p14="http://schemas.microsoft.com/office/powerpoint/2010/main" val="6874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Shape 11">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14"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013C6F72-3AC1-4267-A832-C928BF03A2A3}"/>
              </a:ext>
            </a:extLst>
          </p:cNvPr>
          <p:cNvSpPr>
            <a:spLocks noGrp="1"/>
          </p:cNvSpPr>
          <p:nvPr>
            <p:ph type="ctrTitle"/>
          </p:nvPr>
        </p:nvSpPr>
        <p:spPr>
          <a:xfrm>
            <a:off x="1218407" y="1044250"/>
            <a:ext cx="9841575" cy="2646007"/>
          </a:xfrm>
        </p:spPr>
        <p:txBody>
          <a:bodyPr>
            <a:normAutofit/>
          </a:bodyPr>
          <a:lstStyle/>
          <a:p>
            <a:pPr algn="ctr"/>
            <a:r>
              <a:rPr lang="en-CA" sz="6000" dirty="0"/>
              <a:t>Professionalism </a:t>
            </a:r>
            <a:endParaRPr lang="en-US" sz="6000" dirty="0"/>
          </a:p>
        </p:txBody>
      </p:sp>
      <p:sp>
        <p:nvSpPr>
          <p:cNvPr id="5" name="Subtitle 4">
            <a:extLst>
              <a:ext uri="{FF2B5EF4-FFF2-40B4-BE49-F238E27FC236}">
                <a16:creationId xmlns:a16="http://schemas.microsoft.com/office/drawing/2014/main" id="{F34B0B10-1E1D-4C4D-8949-CFD274858599}"/>
              </a:ext>
            </a:extLst>
          </p:cNvPr>
          <p:cNvSpPr>
            <a:spLocks noGrp="1"/>
          </p:cNvSpPr>
          <p:nvPr>
            <p:ph type="subTitle" idx="1"/>
          </p:nvPr>
        </p:nvSpPr>
        <p:spPr>
          <a:xfrm>
            <a:off x="1218407" y="4058557"/>
            <a:ext cx="9841575" cy="1906814"/>
          </a:xfrm>
        </p:spPr>
        <p:txBody>
          <a:bodyPr>
            <a:normAutofit/>
          </a:bodyPr>
          <a:lstStyle/>
          <a:p>
            <a:pPr algn="ctr"/>
            <a:r>
              <a:rPr lang="en-CA" dirty="0">
                <a:solidFill>
                  <a:schemeClr val="tx1">
                    <a:lumMod val="85000"/>
                    <a:lumOff val="15000"/>
                  </a:schemeClr>
                </a:solidFill>
              </a:rPr>
              <a:t>What it means and why it matters</a:t>
            </a:r>
            <a:endParaRPr lang="en-US" dirty="0">
              <a:solidFill>
                <a:schemeClr val="tx1">
                  <a:lumMod val="85000"/>
                  <a:lumOff val="15000"/>
                </a:schemeClr>
              </a:solidFill>
            </a:endParaRPr>
          </a:p>
        </p:txBody>
      </p:sp>
    </p:spTree>
    <p:extLst>
      <p:ext uri="{BB962C8B-B14F-4D97-AF65-F5344CB8AC3E}">
        <p14:creationId xmlns:p14="http://schemas.microsoft.com/office/powerpoint/2010/main" val="161494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119F-70E3-447D-A0CE-62F35D01A212}"/>
              </a:ext>
            </a:extLst>
          </p:cNvPr>
          <p:cNvSpPr>
            <a:spLocks noGrp="1"/>
          </p:cNvSpPr>
          <p:nvPr>
            <p:ph type="title"/>
          </p:nvPr>
        </p:nvSpPr>
        <p:spPr/>
        <p:txBody>
          <a:bodyPr/>
          <a:lstStyle/>
          <a:p>
            <a:r>
              <a:rPr lang="en-CA" dirty="0"/>
              <a:t>Professionalism</a:t>
            </a:r>
            <a:endParaRPr lang="en-US" dirty="0"/>
          </a:p>
        </p:txBody>
      </p:sp>
      <p:sp>
        <p:nvSpPr>
          <p:cNvPr id="3" name="Content Placeholder 2">
            <a:extLst>
              <a:ext uri="{FF2B5EF4-FFF2-40B4-BE49-F238E27FC236}">
                <a16:creationId xmlns:a16="http://schemas.microsoft.com/office/drawing/2014/main" id="{B92ABFEE-86A6-46FB-8698-D3FC4ADB003A}"/>
              </a:ext>
            </a:extLst>
          </p:cNvPr>
          <p:cNvSpPr>
            <a:spLocks noGrp="1"/>
          </p:cNvSpPr>
          <p:nvPr>
            <p:ph sz="quarter" idx="13"/>
          </p:nvPr>
        </p:nvSpPr>
        <p:spPr>
          <a:xfrm>
            <a:off x="685800" y="1682886"/>
            <a:ext cx="10394707" cy="3691700"/>
          </a:xfrm>
        </p:spPr>
        <p:txBody>
          <a:bodyPr>
            <a:normAutofit/>
          </a:bodyPr>
          <a:lstStyle/>
          <a:p>
            <a:pPr marL="0" indent="0">
              <a:buNone/>
            </a:pPr>
            <a:r>
              <a:rPr lang="en-CA" sz="5400" dirty="0"/>
              <a:t>How do you define it?</a:t>
            </a:r>
            <a:endParaRPr lang="en-US" sz="5400" dirty="0"/>
          </a:p>
        </p:txBody>
      </p:sp>
    </p:spTree>
    <p:extLst>
      <p:ext uri="{BB962C8B-B14F-4D97-AF65-F5344CB8AC3E}">
        <p14:creationId xmlns:p14="http://schemas.microsoft.com/office/powerpoint/2010/main" val="22653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119F-70E3-447D-A0CE-62F35D01A212}"/>
              </a:ext>
            </a:extLst>
          </p:cNvPr>
          <p:cNvSpPr>
            <a:spLocks noGrp="1"/>
          </p:cNvSpPr>
          <p:nvPr>
            <p:ph type="title"/>
          </p:nvPr>
        </p:nvSpPr>
        <p:spPr/>
        <p:txBody>
          <a:bodyPr/>
          <a:lstStyle/>
          <a:p>
            <a:r>
              <a:rPr lang="en-CA" dirty="0"/>
              <a:t>Professionalism</a:t>
            </a:r>
            <a:endParaRPr lang="en-US" dirty="0"/>
          </a:p>
        </p:txBody>
      </p:sp>
      <p:sp>
        <p:nvSpPr>
          <p:cNvPr id="3" name="Content Placeholder 2">
            <a:extLst>
              <a:ext uri="{FF2B5EF4-FFF2-40B4-BE49-F238E27FC236}">
                <a16:creationId xmlns:a16="http://schemas.microsoft.com/office/drawing/2014/main" id="{B92ABFEE-86A6-46FB-8698-D3FC4ADB003A}"/>
              </a:ext>
            </a:extLst>
          </p:cNvPr>
          <p:cNvSpPr>
            <a:spLocks noGrp="1"/>
          </p:cNvSpPr>
          <p:nvPr>
            <p:ph sz="quarter" idx="13"/>
          </p:nvPr>
        </p:nvSpPr>
        <p:spPr>
          <a:xfrm>
            <a:off x="685800" y="1653702"/>
            <a:ext cx="10394707" cy="3720883"/>
          </a:xfrm>
        </p:spPr>
        <p:txBody>
          <a:bodyPr>
            <a:normAutofit fontScale="77500" lnSpcReduction="20000"/>
          </a:bodyPr>
          <a:lstStyle/>
          <a:p>
            <a:pPr marL="0" indent="0">
              <a:buNone/>
            </a:pPr>
            <a:r>
              <a:rPr lang="en-CA" sz="4400" dirty="0"/>
              <a:t>Webster’s Definition: the conduct, aims, or qualities that characterize or mark a professional person</a:t>
            </a:r>
          </a:p>
          <a:p>
            <a:r>
              <a:rPr lang="en-CA" sz="4400" dirty="0"/>
              <a:t>Conduct</a:t>
            </a:r>
          </a:p>
          <a:p>
            <a:r>
              <a:rPr lang="en-CA" sz="4400" dirty="0"/>
              <a:t>Aims</a:t>
            </a:r>
          </a:p>
          <a:p>
            <a:r>
              <a:rPr lang="en-CA" sz="4400" dirty="0"/>
              <a:t>Qualities</a:t>
            </a:r>
          </a:p>
        </p:txBody>
      </p:sp>
    </p:spTree>
    <p:extLst>
      <p:ext uri="{BB962C8B-B14F-4D97-AF65-F5344CB8AC3E}">
        <p14:creationId xmlns:p14="http://schemas.microsoft.com/office/powerpoint/2010/main" val="7675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119F-70E3-447D-A0CE-62F35D01A212}"/>
              </a:ext>
            </a:extLst>
          </p:cNvPr>
          <p:cNvSpPr>
            <a:spLocks noGrp="1"/>
          </p:cNvSpPr>
          <p:nvPr>
            <p:ph type="title"/>
          </p:nvPr>
        </p:nvSpPr>
        <p:spPr/>
        <p:txBody>
          <a:bodyPr/>
          <a:lstStyle/>
          <a:p>
            <a:r>
              <a:rPr lang="en-CA" dirty="0"/>
              <a:t>Professionalism</a:t>
            </a:r>
            <a:endParaRPr lang="en-US" dirty="0"/>
          </a:p>
        </p:txBody>
      </p:sp>
      <p:sp>
        <p:nvSpPr>
          <p:cNvPr id="3" name="Content Placeholder 2">
            <a:extLst>
              <a:ext uri="{FF2B5EF4-FFF2-40B4-BE49-F238E27FC236}">
                <a16:creationId xmlns:a16="http://schemas.microsoft.com/office/drawing/2014/main" id="{B92ABFEE-86A6-46FB-8698-D3FC4ADB003A}"/>
              </a:ext>
            </a:extLst>
          </p:cNvPr>
          <p:cNvSpPr>
            <a:spLocks noGrp="1"/>
          </p:cNvSpPr>
          <p:nvPr>
            <p:ph sz="quarter" idx="13"/>
          </p:nvPr>
        </p:nvSpPr>
        <p:spPr>
          <a:xfrm>
            <a:off x="685800" y="1653702"/>
            <a:ext cx="10394707" cy="3720883"/>
          </a:xfrm>
        </p:spPr>
        <p:txBody>
          <a:bodyPr>
            <a:normAutofit/>
          </a:bodyPr>
          <a:lstStyle/>
          <a:p>
            <a:pPr marL="0" indent="0">
              <a:buNone/>
            </a:pPr>
            <a:r>
              <a:rPr lang="en-CA" sz="4400" dirty="0"/>
              <a:t>Why does it matter?</a:t>
            </a:r>
          </a:p>
          <a:p>
            <a:r>
              <a:rPr lang="en-CA" sz="4400" dirty="0"/>
              <a:t>60-Second Message</a:t>
            </a:r>
          </a:p>
          <a:p>
            <a:r>
              <a:rPr lang="en-CA" sz="4400" dirty="0"/>
              <a:t>Who your future boss may be</a:t>
            </a:r>
          </a:p>
          <a:p>
            <a:r>
              <a:rPr lang="en-CA" sz="4400" dirty="0"/>
              <a:t>Social media</a:t>
            </a:r>
          </a:p>
        </p:txBody>
      </p:sp>
    </p:spTree>
    <p:extLst>
      <p:ext uri="{BB962C8B-B14F-4D97-AF65-F5344CB8AC3E}">
        <p14:creationId xmlns:p14="http://schemas.microsoft.com/office/powerpoint/2010/main" val="39293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#1: graphics and other aids</a:t>
            </a:r>
          </a:p>
        </p:txBody>
      </p:sp>
      <p:sp>
        <p:nvSpPr>
          <p:cNvPr id="3" name="Content Placeholder 2"/>
          <p:cNvSpPr>
            <a:spLocks noGrp="1"/>
          </p:cNvSpPr>
          <p:nvPr>
            <p:ph sz="quarter" idx="13"/>
          </p:nvPr>
        </p:nvSpPr>
        <p:spPr/>
        <p:txBody>
          <a:bodyPr/>
          <a:lstStyle/>
          <a:p>
            <a:r>
              <a:rPr lang="en-US" dirty="0"/>
              <a:t>Slide layout examples</a:t>
            </a:r>
          </a:p>
          <a:p>
            <a:r>
              <a:rPr lang="en-US" dirty="0"/>
              <a:t>Laser pointers/clickers</a:t>
            </a:r>
          </a:p>
          <a:p>
            <a:r>
              <a:rPr lang="en-US" dirty="0"/>
              <a:t>Notecards </a:t>
            </a:r>
          </a:p>
        </p:txBody>
      </p:sp>
    </p:spTree>
    <p:extLst>
      <p:ext uri="{BB962C8B-B14F-4D97-AF65-F5344CB8AC3E}">
        <p14:creationId xmlns:p14="http://schemas.microsoft.com/office/powerpoint/2010/main" val="300965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00584"/>
            <a:ext cx="10394707" cy="5274001"/>
          </a:xfrm>
        </p:spPr>
        <p:txBody>
          <a:bodyPr>
            <a:normAutofit/>
          </a:bodyPr>
          <a:lstStyle/>
          <a:p>
            <a:r>
              <a:rPr lang="en-US" dirty="0"/>
              <a:t>This is an example of a really difficult slide to read. You see the entire thing is full of text. Text! How in the world is someone supposed to read this much information and pay attention to you? Answer, they won’t do both. They will either read the slide and tune you out, you will read the entire slide to them (because it’s a temptation to do so) and they will tune you out, or they will not be able to keep up with reading, feel overwhelmed and then tune you out. In summary – too many words on the screen will cause your audience to tune you out. Once you lose the audience, you can no longer persuade them to buy in to what you’re selling. Without keeping the audience’s attention, there’s really no point in giving the presentation in the first place.</a:t>
            </a:r>
          </a:p>
          <a:p>
            <a:r>
              <a:rPr lang="en-US" dirty="0"/>
              <a:t>Stop. Evaluate what you’re doing right now. Have you stopped reading? have you stopped listening to me?  Both?</a:t>
            </a:r>
          </a:p>
          <a:p>
            <a:r>
              <a:rPr lang="en-US" dirty="0"/>
              <a:t>This screen is so big that I’m trying to find sentences to fill in the entire space to show you how difficult it is to read. All in all don’t have this many words on the screen. Please! </a:t>
            </a:r>
          </a:p>
        </p:txBody>
      </p:sp>
    </p:spTree>
    <p:extLst>
      <p:ext uri="{BB962C8B-B14F-4D97-AF65-F5344CB8AC3E}">
        <p14:creationId xmlns:p14="http://schemas.microsoft.com/office/powerpoint/2010/main" val="205161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00584"/>
            <a:ext cx="10394707" cy="5274001"/>
          </a:xfrm>
        </p:spPr>
        <p:txBody>
          <a:bodyPr>
            <a:normAutofit/>
          </a:bodyPr>
          <a:lstStyle/>
          <a:p>
            <a:r>
              <a:rPr lang="en-US" dirty="0">
                <a:solidFill>
                  <a:srgbClr val="FFFF00"/>
                </a:solidFill>
              </a:rPr>
              <a:t>This is an example of a really difficult slide to read. You see the entire thing is full of text. Text! How in the world is someone supposed to read this much information and pay attention to you? Answer, they won’t do both. They will either read the slide and tune you out, you will read the entire slide to them (because it’s a temptation to do so) and they will tune you out, or they will not be able to keep up with reading, feel overwhelmed and then tune you out. In summary – too many words on the screen will cause your audience to tune you out. Once you lose the audience, you can no longer persuade them to buy in to what you’re selling. Without keeping the audience’s attention, there’s really no point in giving the presentation in the first place.</a:t>
            </a:r>
          </a:p>
          <a:p>
            <a:r>
              <a:rPr lang="en-US" dirty="0">
                <a:solidFill>
                  <a:srgbClr val="0000FF"/>
                </a:solidFill>
              </a:rPr>
              <a:t>Stop. Evaluate what you’re doing right now. Have you stopped reading? have you stopped listening to me?  Both?</a:t>
            </a:r>
          </a:p>
          <a:p>
            <a:r>
              <a:rPr lang="en-US" dirty="0">
                <a:solidFill>
                  <a:srgbClr val="FF0000"/>
                </a:solidFill>
              </a:rPr>
              <a:t>This screen is so big that I’m trying to find sentences to fill in the entire space to show you how difficult it is to read. All in all don’t have this many words on the screen. Please! </a:t>
            </a:r>
          </a:p>
        </p:txBody>
      </p:sp>
    </p:spTree>
    <p:extLst>
      <p:ext uri="{BB962C8B-B14F-4D97-AF65-F5344CB8AC3E}">
        <p14:creationId xmlns:p14="http://schemas.microsoft.com/office/powerpoint/2010/main" val="127992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pictures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4" y="1837765"/>
            <a:ext cx="3328416" cy="24963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92" y="232993"/>
            <a:ext cx="4279392" cy="32095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728466"/>
            <a:ext cx="3294888" cy="24711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23632" y="2962477"/>
            <a:ext cx="3657600" cy="2743200"/>
          </a:xfrm>
          <a:prstGeom prst="rect">
            <a:avLst/>
          </a:prstGeom>
        </p:spPr>
      </p:pic>
    </p:spTree>
    <p:extLst>
      <p:ext uri="{BB962C8B-B14F-4D97-AF65-F5344CB8AC3E}">
        <p14:creationId xmlns:p14="http://schemas.microsoft.com/office/powerpoint/2010/main" val="121083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balanced approach:</a:t>
            </a:r>
          </a:p>
        </p:txBody>
      </p:sp>
      <p:sp>
        <p:nvSpPr>
          <p:cNvPr id="4" name="Content Placeholder 3"/>
          <p:cNvSpPr>
            <a:spLocks noGrp="1"/>
          </p:cNvSpPr>
          <p:nvPr>
            <p:ph sz="quarter" idx="14"/>
          </p:nvPr>
        </p:nvSpPr>
        <p:spPr/>
        <p:txBody>
          <a:bodyPr/>
          <a:lstStyle/>
          <a:p>
            <a:r>
              <a:rPr lang="en-US" dirty="0"/>
              <a:t>Short amount of text on the screen helps the following:</a:t>
            </a:r>
          </a:p>
          <a:p>
            <a:pPr lvl="1"/>
            <a:r>
              <a:rPr lang="en-US" dirty="0"/>
              <a:t>Remind you what to say</a:t>
            </a:r>
          </a:p>
          <a:p>
            <a:pPr lvl="1"/>
            <a:r>
              <a:rPr lang="en-US" dirty="0"/>
              <a:t>Focus the attention of the audience</a:t>
            </a:r>
          </a:p>
          <a:p>
            <a:pPr lvl="1"/>
            <a:r>
              <a:rPr lang="en-US" dirty="0"/>
              <a:t>Add depth to your presentation – facts and images and spoken word </a:t>
            </a:r>
          </a:p>
          <a:p>
            <a:pPr lvl="1"/>
            <a:r>
              <a:rPr lang="en-US" dirty="0"/>
              <a:t>Keeps you organized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23" y="1837764"/>
            <a:ext cx="4864847" cy="3648635"/>
          </a:xfrm>
          <a:prstGeom prst="rect">
            <a:avLst/>
          </a:prstGeom>
        </p:spPr>
      </p:pic>
      <p:sp>
        <p:nvSpPr>
          <p:cNvPr id="5" name="TextBox 4"/>
          <p:cNvSpPr txBox="1"/>
          <p:nvPr/>
        </p:nvSpPr>
        <p:spPr>
          <a:xfrm>
            <a:off x="5607050" y="4745474"/>
            <a:ext cx="5607489" cy="923330"/>
          </a:xfrm>
          <a:prstGeom prst="rect">
            <a:avLst/>
          </a:prstGeom>
          <a:noFill/>
        </p:spPr>
        <p:txBody>
          <a:bodyPr wrap="square" rtlCol="0">
            <a:spAutoFit/>
          </a:bodyPr>
          <a:lstStyle/>
          <a:p>
            <a:r>
              <a:rPr lang="en-US" dirty="0"/>
              <a:t>There are going to be times when you have all images on the slide and that’s ok! All text can also work if done correctly</a:t>
            </a:r>
          </a:p>
        </p:txBody>
      </p:sp>
    </p:spTree>
    <p:extLst>
      <p:ext uri="{BB962C8B-B14F-4D97-AF65-F5344CB8AC3E}">
        <p14:creationId xmlns:p14="http://schemas.microsoft.com/office/powerpoint/2010/main" val="141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Tips</a:t>
            </a:r>
          </a:p>
        </p:txBody>
      </p:sp>
      <p:sp>
        <p:nvSpPr>
          <p:cNvPr id="3" name="Content Placeholder 2"/>
          <p:cNvSpPr>
            <a:spLocks noGrp="1"/>
          </p:cNvSpPr>
          <p:nvPr>
            <p:ph sz="quarter" idx="13"/>
          </p:nvPr>
        </p:nvSpPr>
        <p:spPr/>
        <p:txBody>
          <a:bodyPr/>
          <a:lstStyle/>
          <a:p>
            <a:r>
              <a:rPr lang="en-US" dirty="0"/>
              <a:t>Laser pointer/clicker</a:t>
            </a:r>
          </a:p>
          <a:p>
            <a:pPr lvl="1"/>
            <a:r>
              <a:rPr lang="en-US" dirty="0"/>
              <a:t>Test it out! </a:t>
            </a:r>
          </a:p>
          <a:p>
            <a:pPr lvl="1"/>
            <a:r>
              <a:rPr lang="en-US" dirty="0"/>
              <a:t>Have spare batteries</a:t>
            </a:r>
          </a:p>
          <a:p>
            <a:r>
              <a:rPr lang="en-US" dirty="0"/>
              <a:t>USB/flash drives</a:t>
            </a:r>
          </a:p>
          <a:p>
            <a:pPr lvl="1"/>
            <a:r>
              <a:rPr lang="en-US" dirty="0"/>
              <a:t>Have multiple contingencies</a:t>
            </a:r>
          </a:p>
          <a:p>
            <a:pPr lvl="1"/>
            <a:r>
              <a:rPr lang="en-US" dirty="0"/>
              <a:t>Technology fails, be prepared</a:t>
            </a:r>
          </a:p>
          <a:p>
            <a:pPr lvl="1"/>
            <a:endParaRPr lang="en-US" dirty="0"/>
          </a:p>
        </p:txBody>
      </p:sp>
      <p:sp>
        <p:nvSpPr>
          <p:cNvPr id="4" name="Content Placeholder 3"/>
          <p:cNvSpPr>
            <a:spLocks noGrp="1"/>
          </p:cNvSpPr>
          <p:nvPr>
            <p:ph sz="quarter" idx="14"/>
          </p:nvPr>
        </p:nvSpPr>
        <p:spPr/>
        <p:txBody>
          <a:bodyPr/>
          <a:lstStyle/>
          <a:p>
            <a:r>
              <a:rPr lang="en-US" dirty="0"/>
              <a:t>Notecards</a:t>
            </a:r>
          </a:p>
          <a:p>
            <a:pPr lvl="1"/>
            <a:r>
              <a:rPr lang="en-US" dirty="0"/>
              <a:t>Don’t put too much on them that you end up reading straight off them</a:t>
            </a:r>
          </a:p>
          <a:p>
            <a:pPr lvl="1"/>
            <a:r>
              <a:rPr lang="en-US" dirty="0"/>
              <a:t>Don’t put too little that glancing at it confuses you</a:t>
            </a:r>
          </a:p>
          <a:p>
            <a:pPr lvl="1"/>
            <a:r>
              <a:rPr lang="en-US" dirty="0"/>
              <a:t>Practice! Practice! Practice! </a:t>
            </a:r>
          </a:p>
        </p:txBody>
      </p:sp>
      <p:sp>
        <p:nvSpPr>
          <p:cNvPr id="5" name="TextBox 4"/>
          <p:cNvSpPr txBox="1"/>
          <p:nvPr/>
        </p:nvSpPr>
        <p:spPr>
          <a:xfrm>
            <a:off x="614421" y="4611134"/>
            <a:ext cx="10759099" cy="1077218"/>
          </a:xfrm>
          <a:prstGeom prst="rect">
            <a:avLst/>
          </a:prstGeom>
          <a:noFill/>
        </p:spPr>
        <p:txBody>
          <a:bodyPr wrap="none" rtlCol="0">
            <a:spAutoFit/>
          </a:bodyPr>
          <a:lstStyle/>
          <a:p>
            <a:r>
              <a:rPr lang="en-US" sz="3200" dirty="0"/>
              <a:t>NOTHING MAKES UP FOR PREPARATION AND PRACTICE! </a:t>
            </a:r>
          </a:p>
          <a:p>
            <a:r>
              <a:rPr lang="en-US" sz="3200" dirty="0"/>
              <a:t>KNOW YOUR TEAM MEMBERS’ PARTS TOO IN CASE OF AN EMERGENCY</a:t>
            </a:r>
          </a:p>
        </p:txBody>
      </p:sp>
    </p:spTree>
    <p:extLst>
      <p:ext uri="{BB962C8B-B14F-4D97-AF65-F5344CB8AC3E}">
        <p14:creationId xmlns:p14="http://schemas.microsoft.com/office/powerpoint/2010/main" val="153771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Skill #2: BODY LANGUAGE AND POSITION</a:t>
            </a:r>
          </a:p>
        </p:txBody>
      </p:sp>
    </p:spTree>
    <p:extLst>
      <p:ext uri="{BB962C8B-B14F-4D97-AF65-F5344CB8AC3E}">
        <p14:creationId xmlns:p14="http://schemas.microsoft.com/office/powerpoint/2010/main" val="282758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PARTICIPATION</a:t>
            </a:r>
          </a:p>
        </p:txBody>
      </p:sp>
      <p:sp>
        <p:nvSpPr>
          <p:cNvPr id="3" name="Content Placeholder 2"/>
          <p:cNvSpPr>
            <a:spLocks noGrp="1"/>
          </p:cNvSpPr>
          <p:nvPr>
            <p:ph sz="quarter" idx="13"/>
          </p:nvPr>
        </p:nvSpPr>
        <p:spPr>
          <a:xfrm>
            <a:off x="685800" y="2063396"/>
            <a:ext cx="4516821" cy="3311189"/>
          </a:xfrm>
        </p:spPr>
        <p:txBody>
          <a:bodyPr>
            <a:normAutofit/>
          </a:bodyPr>
          <a:lstStyle/>
          <a:p>
            <a:r>
              <a:rPr lang="en-US" sz="2800" dirty="0"/>
              <a:t>WHAT IS YOUR NAME</a:t>
            </a:r>
          </a:p>
          <a:p>
            <a:r>
              <a:rPr lang="en-US" sz="2800" dirty="0"/>
              <a:t>WHAT GRADE ARE YOU IN</a:t>
            </a:r>
          </a:p>
          <a:p>
            <a:r>
              <a:rPr lang="en-US" sz="2800" dirty="0"/>
              <a:t>WHAT PROJECT ARE YOU DOING FOR ACE</a:t>
            </a:r>
          </a:p>
          <a:p>
            <a:r>
              <a:rPr lang="en-US" sz="2800" dirty="0"/>
              <a:t>WHAT’S YOUR FAVORITE FOOD</a:t>
            </a:r>
          </a:p>
        </p:txBody>
      </p:sp>
    </p:spTree>
    <p:extLst>
      <p:ext uri="{BB962C8B-B14F-4D97-AF65-F5344CB8AC3E}">
        <p14:creationId xmlns:p14="http://schemas.microsoft.com/office/powerpoint/2010/main" val="17038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D1E265BBB8244A5147C5767919F96" ma:contentTypeVersion="10" ma:contentTypeDescription="Create a new document." ma:contentTypeScope="" ma:versionID="d049992559133d3d944210b0f9569217">
  <xsd:schema xmlns:xsd="http://www.w3.org/2001/XMLSchema" xmlns:xs="http://www.w3.org/2001/XMLSchema" xmlns:p="http://schemas.microsoft.com/office/2006/metadata/properties" xmlns:ns2="b33b370c-b9d9-4337-b745-07cfb68f69b6" xmlns:ns3="734a88a4-f82a-495b-b9ee-47d018682b17" targetNamespace="http://schemas.microsoft.com/office/2006/metadata/properties" ma:root="true" ma:fieldsID="6cf387f2616363b3e258c482b4fb8520" ns2:_="" ns3:_="">
    <xsd:import namespace="b33b370c-b9d9-4337-b745-07cfb68f69b6"/>
    <xsd:import namespace="734a88a4-f82a-495b-b9ee-47d018682b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b370c-b9d9-4337-b745-07cfb68f69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4a88a4-f82a-495b-b9ee-47d018682b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063F7D-357B-4DEC-AE27-41FCCA3EB119}"/>
</file>

<file path=customXml/itemProps2.xml><?xml version="1.0" encoding="utf-8"?>
<ds:datastoreItem xmlns:ds="http://schemas.openxmlformats.org/officeDocument/2006/customXml" ds:itemID="{DD66123A-26DF-44DB-BAC5-BFC51A272B7E}"/>
</file>

<file path=customXml/itemProps3.xml><?xml version="1.0" encoding="utf-8"?>
<ds:datastoreItem xmlns:ds="http://schemas.openxmlformats.org/officeDocument/2006/customXml" ds:itemID="{EDB6A6C8-3B47-43F0-8786-09DAD53FBCC9}"/>
</file>

<file path=docProps/app.xml><?xml version="1.0" encoding="utf-8"?>
<Properties xmlns="http://schemas.openxmlformats.org/officeDocument/2006/extended-properties" xmlns:vt="http://schemas.openxmlformats.org/officeDocument/2006/docPropsVTypes">
  <TotalTime>26</TotalTime>
  <Words>813</Words>
  <Application>Microsoft Macintosh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Impact</vt:lpstr>
      <vt:lpstr>Main Event</vt:lpstr>
      <vt:lpstr>Presentation skills: 101</vt:lpstr>
      <vt:lpstr>Skill #1: graphics and other aids</vt:lpstr>
      <vt:lpstr>PowerPoint Presentation</vt:lpstr>
      <vt:lpstr>PowerPoint Presentation</vt:lpstr>
      <vt:lpstr>All pictures</vt:lpstr>
      <vt:lpstr>A balanced approach:</vt:lpstr>
      <vt:lpstr>Tools and Tips</vt:lpstr>
      <vt:lpstr>Skill #2: BODY LANGUAGE AND POSITION</vt:lpstr>
      <vt:lpstr>STUDENT PARTICIPATION</vt:lpstr>
      <vt:lpstr>Skill #3: NOT GIVING IN TO FEAR</vt:lpstr>
      <vt:lpstr>Skill #3: NOT GIVING IN TO FEAR</vt:lpstr>
      <vt:lpstr>Some advice on your presentation</vt:lpstr>
      <vt:lpstr>Professionalism </vt:lpstr>
      <vt:lpstr>Professionalism</vt:lpstr>
      <vt:lpstr>Professionalism</vt:lpstr>
      <vt:lpstr>Professionalism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skills: 101</dc:title>
  <dc:creator>Tara Sall</dc:creator>
  <cp:lastModifiedBy>Ed Worthy</cp:lastModifiedBy>
  <cp:revision>4</cp:revision>
  <dcterms:created xsi:type="dcterms:W3CDTF">2019-01-23T20:34:29Z</dcterms:created>
  <dcterms:modified xsi:type="dcterms:W3CDTF">2019-03-25T13:22:25Z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0x010100E53D1E265BBB8244A5147C5767919F96</vt:lpwstr>
  </property>
</Properties>
</file>