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57" r:id="rId5"/>
    <p:sldId id="258" r:id="rId6"/>
    <p:sldId id="259" r:id="rId7"/>
    <p:sldId id="266" r:id="rId8"/>
    <p:sldId id="279" r:id="rId9"/>
    <p:sldId id="273" r:id="rId10"/>
    <p:sldId id="271" r:id="rId11"/>
    <p:sldId id="272" r:id="rId12"/>
    <p:sldId id="274" r:id="rId13"/>
    <p:sldId id="275" r:id="rId14"/>
    <p:sldId id="276" r:id="rId15"/>
    <p:sldId id="267" r:id="rId16"/>
    <p:sldId id="287" r:id="rId17"/>
    <p:sldId id="277" r:id="rId18"/>
    <p:sldId id="278" r:id="rId19"/>
    <p:sldId id="268" r:id="rId20"/>
    <p:sldId id="280" r:id="rId21"/>
    <p:sldId id="281" r:id="rId22"/>
    <p:sldId id="282" r:id="rId23"/>
    <p:sldId id="283" r:id="rId24"/>
    <p:sldId id="288" r:id="rId25"/>
    <p:sldId id="269" r:id="rId26"/>
    <p:sldId id="284" r:id="rId27"/>
    <p:sldId id="290" r:id="rId28"/>
    <p:sldId id="286" r:id="rId29"/>
    <p:sldId id="270" r:id="rId30"/>
    <p:sldId id="289" r:id="rId31"/>
    <p:sldId id="291" r:id="rId32"/>
    <p:sldId id="261" r:id="rId33"/>
    <p:sldId id="265" r:id="rId34"/>
    <p:sldId id="264" r:id="rId35"/>
    <p:sldId id="263" r:id="rId36"/>
    <p:sldId id="2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&amp; Agenda" id="{584D3A25-86D8-4F51-9967-D34882BA9404}">
          <p14:sldIdLst>
            <p14:sldId id="257"/>
            <p14:sldId id="258"/>
          </p14:sldIdLst>
        </p14:section>
        <p14:section name="Database" id="{3813C51B-54BC-486B-BBB5-48FBBED26831}">
          <p14:sldIdLst>
            <p14:sldId id="259"/>
            <p14:sldId id="266"/>
            <p14:sldId id="279"/>
            <p14:sldId id="273"/>
            <p14:sldId id="271"/>
            <p14:sldId id="272"/>
            <p14:sldId id="274"/>
            <p14:sldId id="275"/>
            <p14:sldId id="276"/>
            <p14:sldId id="267"/>
            <p14:sldId id="287"/>
            <p14:sldId id="277"/>
            <p14:sldId id="278"/>
            <p14:sldId id="268"/>
            <p14:sldId id="280"/>
            <p14:sldId id="281"/>
            <p14:sldId id="282"/>
            <p14:sldId id="283"/>
            <p14:sldId id="288"/>
            <p14:sldId id="269"/>
            <p14:sldId id="284"/>
            <p14:sldId id="290"/>
            <p14:sldId id="286"/>
            <p14:sldId id="270"/>
            <p14:sldId id="289"/>
            <p14:sldId id="291"/>
          </p14:sldIdLst>
        </p14:section>
        <p14:section name="Lori" id="{5D91BCDF-9F72-47E5-9C97-783CD576679E}">
          <p14:sldIdLst>
            <p14:sldId id="261"/>
          </p14:sldIdLst>
        </p14:section>
        <p14:section name="Gerardo" id="{7E6D33DF-709C-4684-9C58-630A3A8B875D}">
          <p14:sldIdLst>
            <p14:sldId id="265"/>
          </p14:sldIdLst>
        </p14:section>
        <p14:section name="Stephanie" id="{B511277C-0753-40EE-BCDF-7561D4247D4E}">
          <p14:sldIdLst>
            <p14:sldId id="264"/>
          </p14:sldIdLst>
        </p14:section>
        <p14:section name="Ken" id="{4BCB0B8F-43CC-4A8F-86CE-C60B83DDADF2}">
          <p14:sldIdLst>
            <p14:sldId id="263"/>
          </p14:sldIdLst>
        </p14:section>
        <p14:section name="Q&amp;A" id="{04508696-DFE5-4C92-9D7D-AA1EBE06B1F3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A94A-E98F-4695-B284-F6B99E947A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41013" y="57594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1372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1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20E632-2C98-466D-9D91-7E1F5CAADE6A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3694669" y="-2"/>
            <a:ext cx="8497329" cy="939116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/>
              </a:gs>
            </a:gsLst>
            <a:lin ang="60000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EC9E2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D7E0E-FCDE-4100-8724-DFBC72602C93}"/>
              </a:ext>
            </a:extLst>
          </p:cNvPr>
          <p:cNvSpPr txBox="1"/>
          <p:nvPr userDrawn="1"/>
        </p:nvSpPr>
        <p:spPr>
          <a:xfrm>
            <a:off x="210862" y="176466"/>
            <a:ext cx="358266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 AFFILIATES MEETING </a:t>
            </a:r>
          </a:p>
          <a:p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MAY 15-16 – NATIONAL HARBOR, MD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E24D1-FAF4-4DBC-8D0E-03D2A1464591}"/>
              </a:ext>
            </a:extLst>
          </p:cNvPr>
          <p:cNvSpPr/>
          <p:nvPr userDrawn="1"/>
        </p:nvSpPr>
        <p:spPr>
          <a:xfrm>
            <a:off x="210862" y="6404535"/>
            <a:ext cx="7297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baseline="30000" dirty="0">
                <a:latin typeface="Arial" pitchFamily="34" charset="0"/>
                <a:cs typeface="Arial" pitchFamily="34" charset="0"/>
              </a:rPr>
              <a:t>CAREER DIRECTIONS FOR STUDENTS IN ARCHITECTURE, CONSTRUCTION AND ENGINEERING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6CCD8-98C1-4ABA-AC5D-3BA4975CFB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07" y="5024677"/>
            <a:ext cx="2475631" cy="16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4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7877D-DCB4-4C6F-B4A3-9AE2E826ACDE}"/>
              </a:ext>
            </a:extLst>
          </p:cNvPr>
          <p:cNvSpPr/>
          <p:nvPr/>
        </p:nvSpPr>
        <p:spPr>
          <a:xfrm>
            <a:off x="1959735" y="1526465"/>
            <a:ext cx="82725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Session One:</a:t>
            </a:r>
          </a:p>
          <a:p>
            <a:pPr algn="ctr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Affiliate Management Strategies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Database and Fundraising</a:t>
            </a:r>
          </a:p>
          <a:p>
            <a:pPr algn="ctr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Wednesday, May 15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1:15 - 2:45 </a:t>
            </a:r>
          </a:p>
        </p:txBody>
      </p:sp>
    </p:spTree>
    <p:extLst>
      <p:ext uri="{BB962C8B-B14F-4D97-AF65-F5344CB8AC3E}">
        <p14:creationId xmlns:p14="http://schemas.microsoft.com/office/powerpoint/2010/main" val="108857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76B3A-89F4-4744-AD5C-63A40E777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10" y="1276283"/>
            <a:ext cx="7313263" cy="43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20A659-0F2D-4CF0-BE1E-37FD7CD1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4" y="909804"/>
            <a:ext cx="11745532" cy="59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1295B-794F-4AAE-8856-81C8120522B9}"/>
              </a:ext>
            </a:extLst>
          </p:cNvPr>
          <p:cNvSpPr/>
          <p:nvPr/>
        </p:nvSpPr>
        <p:spPr>
          <a:xfrm>
            <a:off x="2468452" y="1718587"/>
            <a:ext cx="7899042" cy="320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Affiliate Sub-Admin Role Management</a:t>
            </a:r>
          </a:p>
          <a:p>
            <a:pPr lvl="2"/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Roles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 Assignment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Requesting New Roles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2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7F944-40C6-4690-B0D4-E4B32520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32" y="1072569"/>
            <a:ext cx="4767330" cy="50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98F88-74C1-49A7-8C5F-9E358E8B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3269220"/>
            <a:ext cx="8379046" cy="3280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87424-7D9A-4ED4-9F5C-8878C318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" y="0"/>
            <a:ext cx="12140264" cy="2912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166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F04004-B9EF-465D-9EB4-FE225498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32" y="1311564"/>
            <a:ext cx="5774844" cy="3168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5D9943-7D7F-440C-9735-B204852D0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117" y="1311564"/>
            <a:ext cx="51816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1295B-794F-4AAE-8856-81C8120522B9}"/>
              </a:ext>
            </a:extLst>
          </p:cNvPr>
          <p:cNvSpPr/>
          <p:nvPr/>
        </p:nvSpPr>
        <p:spPr>
          <a:xfrm>
            <a:off x="2468452" y="1718587"/>
            <a:ext cx="7899042" cy="375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Alumni Management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Database doesn’t recruit Alumni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Alumni application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17+ years old 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1+ program year active/complete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Alumni Management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5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2C315-51DD-4DD3-A1B8-C45FE0589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99" y="1030871"/>
            <a:ext cx="8472675" cy="51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9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BCBC7-AF42-4E54-BB2F-95B2707A6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64829"/>
            <a:ext cx="12168515" cy="39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5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48D51-BEFF-44DE-A980-3C0540C5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486"/>
            <a:ext cx="9507289" cy="42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6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7877D-DCB4-4C6F-B4A3-9AE2E826ACDE}"/>
              </a:ext>
            </a:extLst>
          </p:cNvPr>
          <p:cNvSpPr/>
          <p:nvPr/>
        </p:nvSpPr>
        <p:spPr>
          <a:xfrm>
            <a:off x="1083972" y="1102578"/>
            <a:ext cx="9296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(15 mins) 	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Utilizing Database to Manage Affiliate</a:t>
            </a:r>
          </a:p>
          <a:p>
            <a:pPr lvl="2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Andrew Frankel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ACE National Director of Program Operations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DJ Esquivel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t-B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Dieselhaus (Database Developer) </a:t>
            </a:r>
          </a:p>
          <a:p>
            <a:pPr lvl="2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(10 mins)	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Events, BOD Ask &amp; Required Giving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Lori Guidry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ACE Mentor Program of LA &amp; ACE National Board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(10 mins) 	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Moody Foundation and Affiliate Grants Committee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Gerardo Gandy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ACE Mentor Program of Austin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(15 mins) 	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Engaging National Sponsors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Stephanie Davi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ACE National Director of Development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(10 mins) 	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Ralph C. Wilson Foundation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lvl="2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Ken Bertolini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ACE Mentor Program of Michigan </a:t>
            </a: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(20 mins) 	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Q&amp;A/Discussion</a:t>
            </a:r>
            <a:endParaRPr lang="en-US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0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0658A-9292-487E-A058-12EF60B83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656"/>
            <a:ext cx="12192000" cy="56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6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94B344-928F-4599-8FBA-F518625A0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93" y="2458254"/>
            <a:ext cx="5670458" cy="1137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75164E-3685-401F-B1FA-51873315C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51" y="2458254"/>
            <a:ext cx="4757793" cy="804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49BFA5-DE30-4B39-9F3C-E5ACD7991DD0}"/>
              </a:ext>
            </a:extLst>
          </p:cNvPr>
          <p:cNvSpPr txBox="1"/>
          <p:nvPr/>
        </p:nvSpPr>
        <p:spPr>
          <a:xfrm>
            <a:off x="1893194" y="1829199"/>
            <a:ext cx="2524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Mentor Search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D3B6E-7983-4942-92E1-5D5A1BE6B327}"/>
              </a:ext>
            </a:extLst>
          </p:cNvPr>
          <p:cNvSpPr txBox="1"/>
          <p:nvPr/>
        </p:nvSpPr>
        <p:spPr>
          <a:xfrm>
            <a:off x="7494017" y="1863805"/>
            <a:ext cx="2524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Student Search</a:t>
            </a:r>
          </a:p>
        </p:txBody>
      </p:sp>
    </p:spTree>
    <p:extLst>
      <p:ext uri="{BB962C8B-B14F-4D97-AF65-F5344CB8AC3E}">
        <p14:creationId xmlns:p14="http://schemas.microsoft.com/office/powerpoint/2010/main" val="191719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1295B-794F-4AAE-8856-81C8120522B9}"/>
              </a:ext>
            </a:extLst>
          </p:cNvPr>
          <p:cNvSpPr/>
          <p:nvPr/>
        </p:nvSpPr>
        <p:spPr>
          <a:xfrm>
            <a:off x="2468452" y="1718587"/>
            <a:ext cx="7899042" cy="3666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Scholarship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Mgmt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Creating custom Scholarships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features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view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options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Evaluating Scholarships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B70824-47C6-4666-BC07-561B7D353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69" y="965916"/>
            <a:ext cx="7492609" cy="3232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B8DD0-626D-4519-AE49-E6FD452FE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6" y="3871829"/>
            <a:ext cx="7492609" cy="27350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463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90AC1E-83F7-4350-821F-CE848FF5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4" y="1195387"/>
            <a:ext cx="8075052" cy="50361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549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7EC0B9-E210-4A57-BF4B-7799DF97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31" y="1740507"/>
            <a:ext cx="4615196" cy="1153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67F23-94FF-4D3C-8D93-F7E70A2F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23" y="2894306"/>
            <a:ext cx="3535606" cy="173678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0E7B7E-8922-483B-94F9-6114A1572BFA}"/>
              </a:ext>
            </a:extLst>
          </p:cNvPr>
          <p:cNvCxnSpPr>
            <a:cxnSpLocks/>
          </p:cNvCxnSpPr>
          <p:nvPr/>
        </p:nvCxnSpPr>
        <p:spPr>
          <a:xfrm flipV="1">
            <a:off x="7604518" y="4172454"/>
            <a:ext cx="785611" cy="4121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149FDF-2A9F-4931-A97F-2E21A97DFDE7}"/>
              </a:ext>
            </a:extLst>
          </p:cNvPr>
          <p:cNvSpPr txBox="1"/>
          <p:nvPr/>
        </p:nvSpPr>
        <p:spPr>
          <a:xfrm>
            <a:off x="6492332" y="4399912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Duplicate!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4C29C9-4036-4F54-923C-024E818AB9B6}"/>
              </a:ext>
            </a:extLst>
          </p:cNvPr>
          <p:cNvCxnSpPr>
            <a:cxnSpLocks/>
          </p:cNvCxnSpPr>
          <p:nvPr/>
        </p:nvCxnSpPr>
        <p:spPr>
          <a:xfrm flipH="1" flipV="1">
            <a:off x="5099134" y="2789205"/>
            <a:ext cx="514788" cy="5602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C11EB9-DC63-4CAF-92ED-C60781BF4316}"/>
              </a:ext>
            </a:extLst>
          </p:cNvPr>
          <p:cNvSpPr txBox="1"/>
          <p:nvPr/>
        </p:nvSpPr>
        <p:spPr>
          <a:xfrm>
            <a:off x="3851356" y="3244334"/>
            <a:ext cx="332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make visible in student profile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2F7254-AE69-428E-B168-F616FC412FFC}"/>
              </a:ext>
            </a:extLst>
          </p:cNvPr>
          <p:cNvCxnSpPr>
            <a:cxnSpLocks/>
          </p:cNvCxnSpPr>
          <p:nvPr/>
        </p:nvCxnSpPr>
        <p:spPr>
          <a:xfrm flipV="1">
            <a:off x="1776393" y="2743096"/>
            <a:ext cx="0" cy="1056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miley Face 19">
            <a:extLst>
              <a:ext uri="{FF2B5EF4-FFF2-40B4-BE49-F238E27FC236}">
                <a16:creationId xmlns:a16="http://schemas.microsoft.com/office/drawing/2014/main" id="{E4060367-BE32-4BF3-8D58-6A510C60F830}"/>
              </a:ext>
            </a:extLst>
          </p:cNvPr>
          <p:cNvSpPr/>
          <p:nvPr/>
        </p:nvSpPr>
        <p:spPr>
          <a:xfrm>
            <a:off x="1570331" y="3799268"/>
            <a:ext cx="412123" cy="41212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3AC154-596E-41AC-92EE-AC0BC1F0B2D2}"/>
              </a:ext>
            </a:extLst>
          </p:cNvPr>
          <p:cNvSpPr txBox="1"/>
          <p:nvPr/>
        </p:nvSpPr>
        <p:spPr>
          <a:xfrm>
            <a:off x="2278734" y="1155732"/>
            <a:ext cx="218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EDIT MODE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6FF474-C757-445F-B780-6F4867FA591A}"/>
              </a:ext>
            </a:extLst>
          </p:cNvPr>
          <p:cNvSpPr txBox="1"/>
          <p:nvPr/>
        </p:nvSpPr>
        <p:spPr>
          <a:xfrm>
            <a:off x="7997323" y="2124865"/>
            <a:ext cx="350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SCHOLARSHIP LIST</a:t>
            </a:r>
          </a:p>
        </p:txBody>
      </p:sp>
    </p:spTree>
    <p:extLst>
      <p:ext uri="{BB962C8B-B14F-4D97-AF65-F5344CB8AC3E}">
        <p14:creationId xmlns:p14="http://schemas.microsoft.com/office/powerpoint/2010/main" val="316818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1295B-794F-4AAE-8856-81C8120522B9}"/>
              </a:ext>
            </a:extLst>
          </p:cNvPr>
          <p:cNvSpPr/>
          <p:nvPr/>
        </p:nvSpPr>
        <p:spPr>
          <a:xfrm>
            <a:off x="3193960" y="1872869"/>
            <a:ext cx="4893973" cy="311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Sponsorships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Sponsor form – designed for smaller affiliates 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89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9C927-4E4A-4958-8C4F-8ACB0E21A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04" y="1038157"/>
            <a:ext cx="8331223" cy="5098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38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3B324A-F699-4720-9165-381B672E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" y="1132111"/>
            <a:ext cx="10780472" cy="35429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58511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67F5EA-E45B-40B4-97AA-5115446E649D}"/>
              </a:ext>
            </a:extLst>
          </p:cNvPr>
          <p:cNvSpPr/>
          <p:nvPr/>
        </p:nvSpPr>
        <p:spPr>
          <a:xfrm>
            <a:off x="721218" y="1916288"/>
            <a:ext cx="102129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Events, BOD Ask &amp; Required Giving</a:t>
            </a:r>
          </a:p>
          <a:p>
            <a:pPr lvl="2" algn="ctr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Lori Guidry</a:t>
            </a:r>
          </a:p>
          <a:p>
            <a:pPr lvl="2" algn="ctr"/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ACE Mentor Program of LA &amp; ACE National Board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1295B-794F-4AAE-8856-81C8120522B9}"/>
              </a:ext>
            </a:extLst>
          </p:cNvPr>
          <p:cNvSpPr/>
          <p:nvPr/>
        </p:nvSpPr>
        <p:spPr>
          <a:xfrm>
            <a:off x="2468452" y="1718587"/>
            <a:ext cx="7899042" cy="320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Utilizing Database to Manage Affiliate</a:t>
            </a:r>
          </a:p>
          <a:p>
            <a:pPr lvl="2"/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Andrew Frankel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ACE National Director of Program Operations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DJ Esquivel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t-BR" i="1" dirty="0">
                <a:solidFill>
                  <a:srgbClr val="000000"/>
                </a:solidFill>
                <a:latin typeface="Arial" panose="020B0604020202020204" pitchFamily="34" charset="0"/>
              </a:rPr>
              <a:t>Dieselhaus (Database Developer)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Management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 Assignment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Scholarships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Sponsor Tracking</a:t>
            </a:r>
          </a:p>
        </p:txBody>
      </p:sp>
    </p:spTree>
    <p:extLst>
      <p:ext uri="{BB962C8B-B14F-4D97-AF65-F5344CB8AC3E}">
        <p14:creationId xmlns:p14="http://schemas.microsoft.com/office/powerpoint/2010/main" val="4029236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6C79DD-9CA2-4C4A-A0A4-8F98F11FD3FE}"/>
              </a:ext>
            </a:extLst>
          </p:cNvPr>
          <p:cNvSpPr/>
          <p:nvPr/>
        </p:nvSpPr>
        <p:spPr>
          <a:xfrm>
            <a:off x="75126" y="2026520"/>
            <a:ext cx="120417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Moody Foundation and Affiliate Grants Committee</a:t>
            </a:r>
          </a:p>
          <a:p>
            <a:pPr lvl="2" algn="ctr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Gerardo Gandy</a:t>
            </a:r>
          </a:p>
          <a:p>
            <a:pPr lvl="2" algn="ctr"/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ACE Mentor Program of Austin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27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50326A-B417-4F71-8CFB-1FD22D40C5D9}"/>
              </a:ext>
            </a:extLst>
          </p:cNvPr>
          <p:cNvSpPr/>
          <p:nvPr/>
        </p:nvSpPr>
        <p:spPr>
          <a:xfrm>
            <a:off x="1575515" y="2199623"/>
            <a:ext cx="90409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Engaging National Sponsors</a:t>
            </a:r>
          </a:p>
          <a:p>
            <a:pPr algn="ctr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Stephanie Davi</a:t>
            </a:r>
          </a:p>
          <a:p>
            <a:pPr lvl="2" algn="ctr"/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ACE National Director of Development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46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9CC8-30A6-4633-80AE-DC9562B3D7FA}"/>
              </a:ext>
            </a:extLst>
          </p:cNvPr>
          <p:cNvSpPr/>
          <p:nvPr/>
        </p:nvSpPr>
        <p:spPr>
          <a:xfrm>
            <a:off x="1824505" y="2070505"/>
            <a:ext cx="78732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Ralph C. Wilson Foundation </a:t>
            </a:r>
          </a:p>
          <a:p>
            <a:pPr lvl="2" algn="ctr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Ken Bertolini</a:t>
            </a:r>
          </a:p>
          <a:p>
            <a:pPr lvl="2" algn="ctr"/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ACE Mentor Program of Michigan </a:t>
            </a:r>
          </a:p>
        </p:txBody>
      </p:sp>
    </p:spTree>
    <p:extLst>
      <p:ext uri="{BB962C8B-B14F-4D97-AF65-F5344CB8AC3E}">
        <p14:creationId xmlns:p14="http://schemas.microsoft.com/office/powerpoint/2010/main" val="1703406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09114C-2F50-4DD4-B3F9-860DCD857CB7}"/>
              </a:ext>
            </a:extLst>
          </p:cNvPr>
          <p:cNvSpPr/>
          <p:nvPr/>
        </p:nvSpPr>
        <p:spPr>
          <a:xfrm>
            <a:off x="4404576" y="2176529"/>
            <a:ext cx="5318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Questions;</a:t>
            </a:r>
          </a:p>
          <a:p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&amp;Answers;</a:t>
            </a:r>
          </a:p>
          <a:p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&amp;Discussion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4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1295B-794F-4AAE-8856-81C8120522B9}"/>
              </a:ext>
            </a:extLst>
          </p:cNvPr>
          <p:cNvSpPr/>
          <p:nvPr/>
        </p:nvSpPr>
        <p:spPr>
          <a:xfrm>
            <a:off x="2468452" y="1718587"/>
            <a:ext cx="7899042" cy="295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Teams Management</a:t>
            </a:r>
          </a:p>
          <a:p>
            <a:pPr lvl="2"/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Up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Assigning Teams (models)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Leader Access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Attendance – how many affiliates used?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0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1295B-794F-4AAE-8856-81C8120522B9}"/>
              </a:ext>
            </a:extLst>
          </p:cNvPr>
          <p:cNvSpPr/>
          <p:nvPr/>
        </p:nvSpPr>
        <p:spPr>
          <a:xfrm>
            <a:off x="2468452" y="1718587"/>
            <a:ext cx="7899042" cy="403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Teams Management</a:t>
            </a:r>
          </a:p>
          <a:p>
            <a:pPr algn="ctr">
              <a:lnSpc>
                <a:spcPct val="107000"/>
              </a:lnSpc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386 Teams in 2017/18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444 Teams in 2018/19</a:t>
            </a:r>
          </a:p>
          <a:p>
            <a:pPr algn="ctr">
              <a:lnSpc>
                <a:spcPct val="107000"/>
              </a:lnSpc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585 Actual Teams in 2017/18</a:t>
            </a:r>
          </a:p>
          <a:p>
            <a:pPr algn="ctr">
              <a:lnSpc>
                <a:spcPct val="107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(The last time we asked about teams in Program Report)</a:t>
            </a:r>
          </a:p>
          <a:p>
            <a:pPr lvl="6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6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1295B-794F-4AAE-8856-81C8120522B9}"/>
              </a:ext>
            </a:extLst>
          </p:cNvPr>
          <p:cNvSpPr/>
          <p:nvPr/>
        </p:nvSpPr>
        <p:spPr>
          <a:xfrm>
            <a:off x="167425" y="1718587"/>
            <a:ext cx="10200069" cy="274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Teams Management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86100" lvl="6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Database sub-admin creates and assigns teams</a:t>
            </a:r>
          </a:p>
          <a:p>
            <a:pPr marL="3086100" lvl="6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leader manages team</a:t>
            </a:r>
          </a:p>
          <a:p>
            <a:pPr marL="3543300" lvl="7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 parent consent forms</a:t>
            </a:r>
          </a:p>
          <a:p>
            <a:pPr marL="3543300" lvl="7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attendance and mark program status</a:t>
            </a:r>
          </a:p>
          <a:p>
            <a:pPr marL="3543300" lvl="7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team lists for contact info</a:t>
            </a:r>
          </a:p>
        </p:txBody>
      </p:sp>
    </p:spTree>
    <p:extLst>
      <p:ext uri="{BB962C8B-B14F-4D97-AF65-F5344CB8AC3E}">
        <p14:creationId xmlns:p14="http://schemas.microsoft.com/office/powerpoint/2010/main" val="370820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3308F-9F9D-4F51-9FEA-9AC327DB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9"/>
            <a:ext cx="12194615" cy="3522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0DF22-0C0A-4A96-B97E-BEB28883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7659"/>
            <a:ext cx="12192000" cy="3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B989B8-36CA-484A-8C30-241B72C1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09" y="1363485"/>
            <a:ext cx="10418204" cy="3754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714885-06E6-407C-B75A-67DA2227B39E}"/>
              </a:ext>
            </a:extLst>
          </p:cNvPr>
          <p:cNvSpPr txBox="1"/>
          <p:nvPr/>
        </p:nvSpPr>
        <p:spPr>
          <a:xfrm>
            <a:off x="4391696" y="643943"/>
            <a:ext cx="306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ASSIGN TEAM</a:t>
            </a:r>
          </a:p>
        </p:txBody>
      </p:sp>
    </p:spTree>
    <p:extLst>
      <p:ext uri="{BB962C8B-B14F-4D97-AF65-F5344CB8AC3E}">
        <p14:creationId xmlns:p14="http://schemas.microsoft.com/office/powerpoint/2010/main" val="420721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C098AF-7F76-4B47-993D-77AAE28A7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7" y="1420827"/>
            <a:ext cx="8800029" cy="38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C6B99532B6A448B27299533536A43" ma:contentTypeVersion="8" ma:contentTypeDescription="Create a new document." ma:contentTypeScope="" ma:versionID="73861a45a94aef4d69c792d121de3d6d">
  <xsd:schema xmlns:xsd="http://www.w3.org/2001/XMLSchema" xmlns:xs="http://www.w3.org/2001/XMLSchema" xmlns:p="http://schemas.microsoft.com/office/2006/metadata/properties" xmlns:ns2="09a54a11-4430-4f15-89b3-8c012baad9bd" xmlns:ns3="69b87a7e-2d09-40d4-b641-087049257069" targetNamespace="http://schemas.microsoft.com/office/2006/metadata/properties" ma:root="true" ma:fieldsID="e50512053ab7ea3aad5bd961ffade3b8" ns2:_="" ns3:_="">
    <xsd:import namespace="09a54a11-4430-4f15-89b3-8c012baad9bd"/>
    <xsd:import namespace="69b87a7e-2d09-40d4-b641-0870492570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54a11-4430-4f15-89b3-8c012baad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87a7e-2d09-40d4-b641-087049257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E2178A-DA1F-4253-8F74-E112FCE53E69}"/>
</file>

<file path=customXml/itemProps2.xml><?xml version="1.0" encoding="utf-8"?>
<ds:datastoreItem xmlns:ds="http://schemas.openxmlformats.org/officeDocument/2006/customXml" ds:itemID="{F48CB6D4-A41B-4D8B-82D8-0340206D6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7787C1-F882-486A-9BEF-A4144D9EC227}">
  <ds:schemaRefs>
    <ds:schemaRef ds:uri="http://purl.org/dc/dcmitype/"/>
    <ds:schemaRef ds:uri="734a88a4-f82a-495b-b9ee-47d018682b17"/>
    <ds:schemaRef ds:uri="http://schemas.microsoft.com/office/2006/metadata/properties"/>
    <ds:schemaRef ds:uri="b33b370c-b9d9-4337-b745-07cfb68f69b6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255</Words>
  <Application>Microsoft Office PowerPoint</Application>
  <PresentationFormat>Widescreen</PresentationFormat>
  <Paragraphs>117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Frankel</dc:creator>
  <cp:lastModifiedBy>Andrew Frankel</cp:lastModifiedBy>
  <cp:revision>19</cp:revision>
  <dcterms:created xsi:type="dcterms:W3CDTF">2019-05-12T18:08:05Z</dcterms:created>
  <dcterms:modified xsi:type="dcterms:W3CDTF">2019-05-30T20:11:53Z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0x0101008E8C6B99532B6A448B27299533536A43</vt:lpwstr>
  </property>
  <property fmtid="{D5CDD505-2E9C-101B-9397-08002B2CF9AE}" pid="3" name="Order">
    <vt:r8>782900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