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4"/>
  </p:sldMasterIdLst>
  <p:notesMasterIdLst>
    <p:notesMasterId r:id="rId17"/>
  </p:notesMasterIdLst>
  <p:sldIdLst>
    <p:sldId id="2308" r:id="rId5"/>
    <p:sldId id="2307" r:id="rId6"/>
    <p:sldId id="2317" r:id="rId7"/>
    <p:sldId id="2309" r:id="rId8"/>
    <p:sldId id="2310" r:id="rId9"/>
    <p:sldId id="2324" r:id="rId10"/>
    <p:sldId id="2321" r:id="rId11"/>
    <p:sldId id="2315" r:id="rId12"/>
    <p:sldId id="2322" r:id="rId13"/>
    <p:sldId id="2323" r:id="rId14"/>
    <p:sldId id="2314" r:id="rId15"/>
    <p:sldId id="231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Ridd" initials="JR" lastIdx="31" clrIdx="0">
    <p:extLst>
      <p:ext uri="{19B8F6BF-5375-455C-9EA6-DF929625EA0E}">
        <p15:presenceInfo xmlns:p15="http://schemas.microsoft.com/office/powerpoint/2012/main" userId="S-1-5-21-746137067-1592454029-1177238915-87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517" autoAdjust="0"/>
  </p:normalViewPr>
  <p:slideViewPr>
    <p:cSldViewPr snapToGrid="0">
      <p:cViewPr varScale="1">
        <p:scale>
          <a:sx n="107" d="100"/>
          <a:sy n="107" d="100"/>
        </p:scale>
        <p:origin x="67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228600" cy="228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4T08:50:49.857" idx="15">
    <p:pos x="10" y="10"/>
    <p:text>Again, fix the fonts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181FE-18BC-4A55-959C-AED215CF6036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24E40-6070-4E05-9072-387B8D53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24E40-6070-4E05-9072-387B8D5353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1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24E40-6070-4E05-9072-387B8D5353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24E40-6070-4E05-9072-387B8D5353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5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A94A-E98F-4695-B284-F6B99E947A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780713" y="578485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0625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20E632-2C98-466D-9D91-7E1F5CAADE6A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3694669" y="-2"/>
            <a:ext cx="8497329" cy="939116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FFFFFF"/>
              </a:gs>
            </a:gsLst>
            <a:lin ang="600000" scaled="0"/>
          </a:gradFill>
          <a:ln>
            <a:noFill/>
          </a:ln>
          <a:extLs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EC9E2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D7E0E-FCDE-4100-8724-DFBC72602C93}"/>
              </a:ext>
            </a:extLst>
          </p:cNvPr>
          <p:cNvSpPr txBox="1"/>
          <p:nvPr userDrawn="1"/>
        </p:nvSpPr>
        <p:spPr>
          <a:xfrm>
            <a:off x="210862" y="176466"/>
            <a:ext cx="358266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ALL AFFILIATES MEETING </a:t>
            </a:r>
          </a:p>
          <a:p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MAY 15-16 – NATIONAL HARBOR, MD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E24D1-FAF4-4DBC-8D0E-03D2A1464591}"/>
              </a:ext>
            </a:extLst>
          </p:cNvPr>
          <p:cNvSpPr/>
          <p:nvPr userDrawn="1"/>
        </p:nvSpPr>
        <p:spPr>
          <a:xfrm>
            <a:off x="210862" y="6404535"/>
            <a:ext cx="729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aseline="30000" dirty="0">
                <a:latin typeface="Arial" pitchFamily="34" charset="0"/>
                <a:cs typeface="Arial" pitchFamily="34" charset="0"/>
              </a:rPr>
              <a:t>CAREER DIRECTIONS FOR STUDENTS IN ARCHITECTURE, CONSTRUCTION AND ENGINEERING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6CCD8-98C1-4ABA-AC5D-3BA4975CFB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07" y="5024677"/>
            <a:ext cx="2475631" cy="16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6582077" y="1881753"/>
            <a:ext cx="539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Creating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 smooth transition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005DC-CA08-42BC-AC84-70D25074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8" y="1337310"/>
            <a:ext cx="6122300" cy="4591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78D995-0C31-4F54-9F2A-53FC5ABAA899}"/>
              </a:ext>
            </a:extLst>
          </p:cNvPr>
          <p:cNvSpPr/>
          <p:nvPr/>
        </p:nvSpPr>
        <p:spPr>
          <a:xfrm>
            <a:off x="7007474" y="1173867"/>
            <a:ext cx="4377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DALLAS/FT. WORTH</a:t>
            </a:r>
          </a:p>
        </p:txBody>
      </p:sp>
    </p:spTree>
    <p:extLst>
      <p:ext uri="{BB962C8B-B14F-4D97-AF65-F5344CB8AC3E}">
        <p14:creationId xmlns:p14="http://schemas.microsoft.com/office/powerpoint/2010/main" val="156947534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5060949" y="1818063"/>
            <a:ext cx="6914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Organize and oversee weekly student sessions</a:t>
            </a: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Plan student final project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 mentor/student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Incubator for future Associate Board members</a:t>
            </a:r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8D995-0C31-4F54-9F2A-53FC5ABAA899}"/>
              </a:ext>
            </a:extLst>
          </p:cNvPr>
          <p:cNvSpPr/>
          <p:nvPr/>
        </p:nvSpPr>
        <p:spPr>
          <a:xfrm>
            <a:off x="5060949" y="1110177"/>
            <a:ext cx="6798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Mentor Coordinators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C9512-41BA-4AD4-BF5E-AD85B17EAAAB}"/>
              </a:ext>
            </a:extLst>
          </p:cNvPr>
          <p:cNvSpPr txBox="1"/>
          <p:nvPr/>
        </p:nvSpPr>
        <p:spPr>
          <a:xfrm>
            <a:off x="5060949" y="3862086"/>
            <a:ext cx="6798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Membership Qualifications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Highly motivated mentor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Recruited by previous Mentor Coordinator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Approved by Associate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2-year minimum commitment</a:t>
            </a:r>
          </a:p>
          <a:p>
            <a:endParaRPr lang="en-US" sz="2400" dirty="0"/>
          </a:p>
        </p:txBody>
      </p:sp>
      <p:pic>
        <p:nvPicPr>
          <p:cNvPr id="10" name="Picture 2" descr="Image result for boots on the ground images">
            <a:extLst>
              <a:ext uri="{FF2B5EF4-FFF2-40B4-BE49-F238E27FC236}">
                <a16:creationId xmlns:a16="http://schemas.microsoft.com/office/drawing/2014/main" id="{21F26417-DCF8-4F7A-B652-1D550864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91" y="4132571"/>
            <a:ext cx="2665518" cy="1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getting it done images">
            <a:extLst>
              <a:ext uri="{FF2B5EF4-FFF2-40B4-BE49-F238E27FC236}">
                <a16:creationId xmlns:a16="http://schemas.microsoft.com/office/drawing/2014/main" id="{0F6075C7-94F7-4026-82D9-06486DC26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9281">
            <a:off x="681078" y="1483491"/>
            <a:ext cx="3678327" cy="237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92329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005DC-CA08-42BC-AC84-70D25074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0" y="1559938"/>
            <a:ext cx="4813928" cy="3209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C9512-41BA-4AD4-BF5E-AD85B17EAAAB}"/>
              </a:ext>
            </a:extLst>
          </p:cNvPr>
          <p:cNvSpPr txBox="1"/>
          <p:nvPr/>
        </p:nvSpPr>
        <p:spPr>
          <a:xfrm>
            <a:off x="385550" y="5298061"/>
            <a:ext cx="8825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Our Goal:</a:t>
            </a:r>
          </a:p>
          <a:p>
            <a:r>
              <a:rPr lang="en-US" sz="2400" dirty="0"/>
              <a:t>To grow the next generation of ACE DFW leaders!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9D7B0-7AC2-499B-AD86-1F224AB1DD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1115709"/>
            <a:ext cx="5450541" cy="4192724"/>
          </a:xfrm>
          <a:prstGeom prst="rect">
            <a:avLst/>
          </a:prstGeom>
        </p:spPr>
      </p:pic>
      <p:pic>
        <p:nvPicPr>
          <p:cNvPr id="6146" name="Picture 2" descr="Image result for star image">
            <a:extLst>
              <a:ext uri="{FF2B5EF4-FFF2-40B4-BE49-F238E27FC236}">
                <a16:creationId xmlns:a16="http://schemas.microsoft.com/office/drawing/2014/main" id="{B6072269-9317-4A4B-8484-D40919E93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06" y="1186216"/>
            <a:ext cx="1233488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9142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005DC-CA08-42BC-AC84-70D25074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50" y="2034421"/>
            <a:ext cx="7103051" cy="3995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78D995-0C31-4F54-9F2A-53FC5ABAA899}"/>
              </a:ext>
            </a:extLst>
          </p:cNvPr>
          <p:cNvSpPr/>
          <p:nvPr/>
        </p:nvSpPr>
        <p:spPr>
          <a:xfrm>
            <a:off x="0" y="120599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7285448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5288210" y="2413411"/>
            <a:ext cx="6473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2004-2005 – First Class of Students</a:t>
            </a:r>
          </a:p>
          <a:p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2008 – Cadre Formed</a:t>
            </a:r>
          </a:p>
          <a:p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2012 – ACE DFW Associate Board Organized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005DC-CA08-42BC-AC84-70D25074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3" y="979079"/>
            <a:ext cx="2963992" cy="52693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F8E47E-B8F4-4AED-9E11-23167531AB51}"/>
              </a:ext>
            </a:extLst>
          </p:cNvPr>
          <p:cNvSpPr/>
          <p:nvPr/>
        </p:nvSpPr>
        <p:spPr>
          <a:xfrm>
            <a:off x="5288210" y="1066156"/>
            <a:ext cx="37928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ACE DFW History</a:t>
            </a:r>
          </a:p>
        </p:txBody>
      </p:sp>
    </p:spTree>
    <p:extLst>
      <p:ext uri="{BB962C8B-B14F-4D97-AF65-F5344CB8AC3E}">
        <p14:creationId xmlns:p14="http://schemas.microsoft.com/office/powerpoint/2010/main" val="39382578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5210347" y="1799580"/>
            <a:ext cx="6473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Verdana" panose="020B0604030504040204" pitchFamily="34" charset="0"/>
                <a:cs typeface="Arial" panose="020B0604020202020204" pitchFamily="34" charset="0"/>
              </a:rPr>
              <a:t>2004 - 2008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Board of Directors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Mentor Coordinator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Mentors at large</a:t>
            </a:r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8D995-0C31-4F54-9F2A-53FC5ABAA899}"/>
              </a:ext>
            </a:extLst>
          </p:cNvPr>
          <p:cNvSpPr/>
          <p:nvPr/>
        </p:nvSpPr>
        <p:spPr>
          <a:xfrm>
            <a:off x="5210347" y="983368"/>
            <a:ext cx="4064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Early Organization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E0632-B7A6-4177-A1EA-3473D12055F7}"/>
              </a:ext>
            </a:extLst>
          </p:cNvPr>
          <p:cNvSpPr txBox="1"/>
          <p:nvPr/>
        </p:nvSpPr>
        <p:spPr>
          <a:xfrm>
            <a:off x="5210347" y="3490922"/>
            <a:ext cx="6473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Location(s):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Dallas only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2004: One magnet school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2005-2008: Expansion to multiple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Meets in ACE company offices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F1361-C689-4A8B-A9EB-D1B83B97D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877" y="1616564"/>
            <a:ext cx="5065572" cy="37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222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5203503" y="1799582"/>
            <a:ext cx="6407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Verdana" panose="020B0604030504040204" pitchFamily="34" charset="0"/>
                <a:cs typeface="Arial" panose="020B0604020202020204" pitchFamily="34" charset="0"/>
              </a:rPr>
              <a:t>2008</a:t>
            </a:r>
          </a:p>
          <a:p>
            <a:endParaRPr lang="en-US" sz="2400" b="1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Operational gap between Executive Board and Mentors is recognized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6-8 committed mentors meet over the summer to plan the next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All ACE sectors are represented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Members become team leaders for the next school year.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005DC-CA08-42BC-AC84-70D25074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9" y="1691254"/>
            <a:ext cx="3902246" cy="2926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78D995-0C31-4F54-9F2A-53FC5ABAA899}"/>
              </a:ext>
            </a:extLst>
          </p:cNvPr>
          <p:cNvSpPr/>
          <p:nvPr/>
        </p:nvSpPr>
        <p:spPr>
          <a:xfrm>
            <a:off x="5203503" y="983369"/>
            <a:ext cx="1419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Cadre</a:t>
            </a:r>
          </a:p>
        </p:txBody>
      </p:sp>
    </p:spTree>
    <p:extLst>
      <p:ext uri="{BB962C8B-B14F-4D97-AF65-F5344CB8AC3E}">
        <p14:creationId xmlns:p14="http://schemas.microsoft.com/office/powerpoint/2010/main" val="354681164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5199300" y="1799582"/>
            <a:ext cx="642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Verdana" panose="020B0604030504040204" pitchFamily="34" charset="0"/>
                <a:cs typeface="Arial" panose="020B0604020202020204" pitchFamily="34" charset="0"/>
              </a:rPr>
              <a:t>2011- 2012</a:t>
            </a:r>
          </a:p>
          <a:p>
            <a:endParaRPr lang="en-US" sz="2400" b="1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Cadre members advance their careers and family obligations increase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Original Cadre members cannot make weekly commitment to 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Original mentor coordinators begin to burn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Cadre recognizes that succession plan is needed.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005DC-CA08-42BC-AC84-70D250749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6" y="1691255"/>
            <a:ext cx="3904493" cy="29283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78D995-0C31-4F54-9F2A-53FC5ABAA899}"/>
              </a:ext>
            </a:extLst>
          </p:cNvPr>
          <p:cNvSpPr/>
          <p:nvPr/>
        </p:nvSpPr>
        <p:spPr>
          <a:xfrm>
            <a:off x="5199300" y="983369"/>
            <a:ext cx="1419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Cadre</a:t>
            </a:r>
          </a:p>
        </p:txBody>
      </p:sp>
    </p:spTree>
    <p:extLst>
      <p:ext uri="{BB962C8B-B14F-4D97-AF65-F5344CB8AC3E}">
        <p14:creationId xmlns:p14="http://schemas.microsoft.com/office/powerpoint/2010/main" val="18267187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5199300" y="1799582"/>
            <a:ext cx="642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Verdana" panose="020B0604030504040204" pitchFamily="34" charset="0"/>
                <a:cs typeface="Arial" panose="020B0604020202020204" pitchFamily="34" charset="0"/>
              </a:rPr>
              <a:t>2012 - THE ASSOCIATE BOARD IS BORN!</a:t>
            </a:r>
          </a:p>
          <a:p>
            <a:endParaRPr lang="en-US" sz="2400" b="1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Allows former mentors committed to ACE to maintain participation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Retains knowledge among experienced mentors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Fills gap between Executive Board and Mentors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Relieves Mentor Coordinator of non-student-related responsibilities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E8B159-A9AD-4619-B7A1-6CC8C9D3A1E0}"/>
              </a:ext>
            </a:extLst>
          </p:cNvPr>
          <p:cNvSpPr/>
          <p:nvPr/>
        </p:nvSpPr>
        <p:spPr>
          <a:xfrm>
            <a:off x="5199300" y="983369"/>
            <a:ext cx="3584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Associate Board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DDFCA4-A625-4CF5-980D-A69BFCBC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1" y="1691255"/>
            <a:ext cx="3991406" cy="266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592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929005-EE71-4966-90E1-12AB667B73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9335" y="1417927"/>
            <a:ext cx="8970665" cy="48490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540502-B24A-4A3F-9A4B-D6F322EE7FF4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02246-727B-4F87-A025-CBD1E87144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7099" y="5450035"/>
            <a:ext cx="1138918" cy="559555"/>
          </a:xfrm>
          <a:prstGeom prst="rect">
            <a:avLst/>
          </a:prstGeom>
        </p:spPr>
      </p:pic>
      <p:pic>
        <p:nvPicPr>
          <p:cNvPr id="1030" name="Picture 6" descr="Image result for image fort worth logo">
            <a:extLst>
              <a:ext uri="{FF2B5EF4-FFF2-40B4-BE49-F238E27FC236}">
                <a16:creationId xmlns:a16="http://schemas.microsoft.com/office/drawing/2014/main" id="{DF891083-C6A8-4A57-8D17-1630D161E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80" y="4455504"/>
            <a:ext cx="1284334" cy="55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B81D1E-B0D0-4663-B024-E14018A30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780" y="3609926"/>
            <a:ext cx="1431237" cy="3221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F025D1-A684-4DA9-8635-6C3B2733113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760" y="5386916"/>
            <a:ext cx="1011845" cy="62267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C0C6D63-7C7F-4DE3-8A2F-22195E9AFA2E}"/>
              </a:ext>
            </a:extLst>
          </p:cNvPr>
          <p:cNvSpPr/>
          <p:nvPr/>
        </p:nvSpPr>
        <p:spPr>
          <a:xfrm>
            <a:off x="4628505" y="1107530"/>
            <a:ext cx="8076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DFW Affiliate Structure</a:t>
            </a:r>
          </a:p>
        </p:txBody>
      </p:sp>
    </p:spTree>
    <p:extLst>
      <p:ext uri="{BB962C8B-B14F-4D97-AF65-F5344CB8AC3E}">
        <p14:creationId xmlns:p14="http://schemas.microsoft.com/office/powerpoint/2010/main" val="313473899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5060949" y="1801580"/>
            <a:ext cx="6914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Governance </a:t>
            </a:r>
            <a:endParaRPr lang="en-US" sz="2400" dirty="0">
              <a:solidFill>
                <a:srgbClr val="FF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Fundraising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Program 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Strategic planning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8D995-0C31-4F54-9F2A-53FC5ABAA899}"/>
              </a:ext>
            </a:extLst>
          </p:cNvPr>
          <p:cNvSpPr/>
          <p:nvPr/>
        </p:nvSpPr>
        <p:spPr>
          <a:xfrm>
            <a:off x="5060949" y="1110177"/>
            <a:ext cx="6798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Executive 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C9512-41BA-4AD4-BF5E-AD85B17EAAAB}"/>
              </a:ext>
            </a:extLst>
          </p:cNvPr>
          <p:cNvSpPr txBox="1"/>
          <p:nvPr/>
        </p:nvSpPr>
        <p:spPr>
          <a:xfrm>
            <a:off x="5060949" y="3486761"/>
            <a:ext cx="6798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Membership Qualifications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25 companies from across the DFW Metroplex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Each member pays annual dues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Member recruitment by current members and the </a:t>
            </a:r>
          </a:p>
          <a:p>
            <a:r>
              <a:rPr lang="en-US" sz="2400" dirty="0"/>
              <a:t>     Associate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current term limits for                        membership</a:t>
            </a:r>
          </a:p>
          <a:p>
            <a:endParaRPr lang="en-US" sz="2400" dirty="0"/>
          </a:p>
        </p:txBody>
      </p:sp>
      <p:pic>
        <p:nvPicPr>
          <p:cNvPr id="1038" name="Picture 14" descr="Image result for governance images">
            <a:extLst>
              <a:ext uri="{FF2B5EF4-FFF2-40B4-BE49-F238E27FC236}">
                <a16:creationId xmlns:a16="http://schemas.microsoft.com/office/drawing/2014/main" id="{F58F6FA3-C63A-4700-8FAF-89CB09C1C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73" y="3701869"/>
            <a:ext cx="24098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fundraising images">
            <a:extLst>
              <a:ext uri="{FF2B5EF4-FFF2-40B4-BE49-F238E27FC236}">
                <a16:creationId xmlns:a16="http://schemas.microsoft.com/office/drawing/2014/main" id="{5398E257-9948-421C-95AF-C7EEA49E3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1" y="1019175"/>
            <a:ext cx="4283317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1697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7DF12-440A-418E-B850-CC70F86AE882}"/>
              </a:ext>
            </a:extLst>
          </p:cNvPr>
          <p:cNvSpPr txBox="1"/>
          <p:nvPr/>
        </p:nvSpPr>
        <p:spPr>
          <a:xfrm>
            <a:off x="5853476" y="44045"/>
            <a:ext cx="612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Bebas" pitchFamily="2" charset="0"/>
                <a:cs typeface="Arial" panose="020B0604020202020204" pitchFamily="34" charset="0"/>
              </a:rPr>
              <a:t>SUCCESSION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9F3D5-88E8-4D51-947C-55B09C79046C}"/>
              </a:ext>
            </a:extLst>
          </p:cNvPr>
          <p:cNvSpPr txBox="1"/>
          <p:nvPr/>
        </p:nvSpPr>
        <p:spPr>
          <a:xfrm>
            <a:off x="5060949" y="1807326"/>
            <a:ext cx="6914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 and oversee operations</a:t>
            </a:r>
            <a:r>
              <a:rPr lang="en-US" sz="2400" dirty="0"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Assess and support all program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Incubator for future Executive Board members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8D995-0C31-4F54-9F2A-53FC5ABAA899}"/>
              </a:ext>
            </a:extLst>
          </p:cNvPr>
          <p:cNvSpPr/>
          <p:nvPr/>
        </p:nvSpPr>
        <p:spPr>
          <a:xfrm>
            <a:off x="5060949" y="1110177"/>
            <a:ext cx="6798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" pitchFamily="2" charset="0"/>
                <a:ea typeface="Verdana" panose="020B0604030504040204" pitchFamily="34" charset="0"/>
                <a:cs typeface="Arial" panose="020B0604020202020204" pitchFamily="34" charset="0"/>
              </a:rPr>
              <a:t>Associate 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C9512-41BA-4AD4-BF5E-AD85B17EAAAB}"/>
              </a:ext>
            </a:extLst>
          </p:cNvPr>
          <p:cNvSpPr txBox="1"/>
          <p:nvPr/>
        </p:nvSpPr>
        <p:spPr>
          <a:xfrm>
            <a:off x="5060949" y="3183492"/>
            <a:ext cx="6798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Membership Qualifications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 years as an active mentor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Nomination from current Associate Board member or Mentor Coordinator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dues or term limits for membership</a:t>
            </a:r>
          </a:p>
          <a:p>
            <a:endParaRPr lang="en-US" sz="2400" dirty="0"/>
          </a:p>
        </p:txBody>
      </p:sp>
      <p:pic>
        <p:nvPicPr>
          <p:cNvPr id="2052" name="Picture 4" descr="Image result for operations images">
            <a:extLst>
              <a:ext uri="{FF2B5EF4-FFF2-40B4-BE49-F238E27FC236}">
                <a16:creationId xmlns:a16="http://schemas.microsoft.com/office/drawing/2014/main" id="{2D446EB8-9AE5-4FA3-8E9E-5B98C9E2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0" y="1400174"/>
            <a:ext cx="4276790" cy="213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operations images">
            <a:extLst>
              <a:ext uri="{FF2B5EF4-FFF2-40B4-BE49-F238E27FC236}">
                <a16:creationId xmlns:a16="http://schemas.microsoft.com/office/drawing/2014/main" id="{F45CDBC6-BA3F-441B-B107-596E0C8F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" y="3538569"/>
            <a:ext cx="4079368" cy="276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7990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9b87a7e-2d09-40d4-b641-087049257069">
      <UserInfo>
        <DisplayName>Tiffany Millner</DisplayName>
        <AccountId>43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8C6B99532B6A448B27299533536A43" ma:contentTypeVersion="8" ma:contentTypeDescription="Create a new document." ma:contentTypeScope="" ma:versionID="73861a45a94aef4d69c792d121de3d6d">
  <xsd:schema xmlns:xsd="http://www.w3.org/2001/XMLSchema" xmlns:xs="http://www.w3.org/2001/XMLSchema" xmlns:p="http://schemas.microsoft.com/office/2006/metadata/properties" xmlns:ns2="09a54a11-4430-4f15-89b3-8c012baad9bd" xmlns:ns3="69b87a7e-2d09-40d4-b641-087049257069" targetNamespace="http://schemas.microsoft.com/office/2006/metadata/properties" ma:root="true" ma:fieldsID="e50512053ab7ea3aad5bd961ffade3b8" ns2:_="" ns3:_="">
    <xsd:import namespace="09a54a11-4430-4f15-89b3-8c012baad9bd"/>
    <xsd:import namespace="69b87a7e-2d09-40d4-b641-0870492570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54a11-4430-4f15-89b3-8c012baad9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87a7e-2d09-40d4-b641-08704925706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FBED81-E9CD-4B5A-A2E8-8BDA76FC0045}">
  <ds:schemaRefs>
    <ds:schemaRef ds:uri="http://schemas.microsoft.com/office/2006/metadata/properties"/>
    <ds:schemaRef ds:uri="http://schemas.microsoft.com/office/infopath/2007/PartnerControls"/>
    <ds:schemaRef ds:uri="b33b370c-b9d9-4337-b745-07cfb68f69b6"/>
  </ds:schemaRefs>
</ds:datastoreItem>
</file>

<file path=customXml/itemProps2.xml><?xml version="1.0" encoding="utf-8"?>
<ds:datastoreItem xmlns:ds="http://schemas.openxmlformats.org/officeDocument/2006/customXml" ds:itemID="{5B4FFDAD-E7C8-43A7-806E-76A0C0EF531B}"/>
</file>

<file path=customXml/itemProps3.xml><?xml version="1.0" encoding="utf-8"?>
<ds:datastoreItem xmlns:ds="http://schemas.openxmlformats.org/officeDocument/2006/customXml" ds:itemID="{163306D6-450F-491C-BE5A-87FF3F919F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Words>343</Words>
  <Application>Microsoft Office PowerPoint</Application>
  <PresentationFormat>Widescreen</PresentationFormat>
  <Paragraphs>85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Eidenshink</dc:creator>
  <cp:lastModifiedBy>Jennifer Ridd</cp:lastModifiedBy>
  <cp:revision>80</cp:revision>
  <dcterms:created xsi:type="dcterms:W3CDTF">2019-01-25T13:44:52Z</dcterms:created>
  <dcterms:modified xsi:type="dcterms:W3CDTF">2019-05-13T19:29:12Z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0x0101008E8C6B99532B6A448B27299533536A43</vt:lpwstr>
  </property>
  <property fmtid="{D5CDD505-2E9C-101B-9397-08002B2CF9AE}" pid="3" name="AuthorIds_UIVersion_512">
    <vt:lpwstr>12</vt:lpwstr>
  </property>
  <property fmtid="{D5CDD505-2E9C-101B-9397-08002B2CF9AE}" pid="4" name="Order">
    <vt:r8>1181300</vt:r8>
  </property>
  <property fmtid="{D5CDD505-2E9C-101B-9397-08002B2CF9AE}" pid="5" name="xd_Signature">
    <vt:bool>false</vt:bool>
  </property>
  <property fmtid="{D5CDD505-2E9C-101B-9397-08002B2CF9AE}" pid="6" name="SharedWithUsers">
    <vt:lpwstr>43;#Tiffany Millner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</Properties>
</file>