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656" r:id="rId4"/>
    <p:sldMasterId id="2147485670" r:id="rId5"/>
  </p:sldMasterIdLst>
  <p:notesMasterIdLst>
    <p:notesMasterId r:id="rId23"/>
  </p:notesMasterIdLst>
  <p:handoutMasterIdLst>
    <p:handoutMasterId r:id="rId24"/>
  </p:handoutMasterIdLst>
  <p:sldIdLst>
    <p:sldId id="2302" r:id="rId6"/>
    <p:sldId id="2467" r:id="rId7"/>
    <p:sldId id="2469" r:id="rId8"/>
    <p:sldId id="2470" r:id="rId9"/>
    <p:sldId id="2471" r:id="rId10"/>
    <p:sldId id="2472" r:id="rId11"/>
    <p:sldId id="2473" r:id="rId12"/>
    <p:sldId id="2474" r:id="rId13"/>
    <p:sldId id="2481" r:id="rId14"/>
    <p:sldId id="2482" r:id="rId15"/>
    <p:sldId id="2475" r:id="rId16"/>
    <p:sldId id="2483" r:id="rId17"/>
    <p:sldId id="2484" r:id="rId18"/>
    <p:sldId id="2407" r:id="rId19"/>
    <p:sldId id="2478" r:id="rId20"/>
    <p:sldId id="2477" r:id="rId21"/>
    <p:sldId id="2480" r:id="rId22"/>
  </p:sldIdLst>
  <p:sldSz cx="24377650" cy="13716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12">
          <p15:clr>
            <a:srgbClr val="A4A3A4"/>
          </p15:clr>
        </p15:guide>
        <p15:guide id="2" pos="14350">
          <p15:clr>
            <a:srgbClr val="A4A3A4"/>
          </p15:clr>
        </p15:guide>
        <p15:guide id="3" pos="982">
          <p15:clr>
            <a:srgbClr val="A4A3A4"/>
          </p15:clr>
        </p15:guide>
        <p15:guide id="4" orient="horz" pos="480">
          <p15:clr>
            <a:srgbClr val="A4A3A4"/>
          </p15:clr>
        </p15:guide>
        <p15:guide id="5" pos="767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B812"/>
    <a:srgbClr val="1D83A9"/>
    <a:srgbClr val="CC0066"/>
    <a:srgbClr val="008EA9"/>
    <a:srgbClr val="019DBB"/>
    <a:srgbClr val="01A4C3"/>
    <a:srgbClr val="01A4C4"/>
    <a:srgbClr val="00A2C2"/>
    <a:srgbClr val="93DAFD"/>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FAB24E-B9EA-44BC-9CE4-037CCAB4B9EE}" v="83" dt="2022-01-07T18:58:25.157"/>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448" y="88"/>
      </p:cViewPr>
      <p:guideLst>
        <p:guide orient="horz" pos="8112"/>
        <p:guide pos="14350"/>
        <p:guide pos="982"/>
        <p:guide orient="horz" pos="480"/>
        <p:guide pos="767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McNeely" userId="793af3dc-9be4-4ddc-855f-70bc4eb5166e" providerId="ADAL" clId="{DD144FC4-6C59-4059-881D-4AAF263D82E8}"/>
    <pc:docChg chg="undo redo custSel addSld delSld modSld sldOrd delMainMaster">
      <pc:chgData name="Stephanie McNeely" userId="793af3dc-9be4-4ddc-855f-70bc4eb5166e" providerId="ADAL" clId="{DD144FC4-6C59-4059-881D-4AAF263D82E8}" dt="2022-01-05T16:28:20.568" v="1807" actId="1076"/>
      <pc:docMkLst>
        <pc:docMk/>
      </pc:docMkLst>
      <pc:sldChg chg="del">
        <pc:chgData name="Stephanie McNeely" userId="793af3dc-9be4-4ddc-855f-70bc4eb5166e" providerId="ADAL" clId="{DD144FC4-6C59-4059-881D-4AAF263D82E8}" dt="2022-01-04T20:39:12.735" v="40" actId="47"/>
        <pc:sldMkLst>
          <pc:docMk/>
          <pc:sldMk cId="0" sldId="2397"/>
        </pc:sldMkLst>
      </pc:sldChg>
      <pc:sldChg chg="del">
        <pc:chgData name="Stephanie McNeely" userId="793af3dc-9be4-4ddc-855f-70bc4eb5166e" providerId="ADAL" clId="{DD144FC4-6C59-4059-881D-4AAF263D82E8}" dt="2022-01-04T20:52:36.284" v="290" actId="47"/>
        <pc:sldMkLst>
          <pc:docMk/>
          <pc:sldMk cId="1861648507" sldId="2398"/>
        </pc:sldMkLst>
      </pc:sldChg>
      <pc:sldChg chg="del">
        <pc:chgData name="Stephanie McNeely" userId="793af3dc-9be4-4ddc-855f-70bc4eb5166e" providerId="ADAL" clId="{DD144FC4-6C59-4059-881D-4AAF263D82E8}" dt="2022-01-04T21:49:55.218" v="1442" actId="47"/>
        <pc:sldMkLst>
          <pc:docMk/>
          <pc:sldMk cId="4169294861" sldId="2400"/>
        </pc:sldMkLst>
      </pc:sldChg>
      <pc:sldChg chg="del">
        <pc:chgData name="Stephanie McNeely" userId="793af3dc-9be4-4ddc-855f-70bc4eb5166e" providerId="ADAL" clId="{DD144FC4-6C59-4059-881D-4AAF263D82E8}" dt="2022-01-04T22:08:14.874" v="1623" actId="47"/>
        <pc:sldMkLst>
          <pc:docMk/>
          <pc:sldMk cId="2315872718" sldId="2404"/>
        </pc:sldMkLst>
      </pc:sldChg>
      <pc:sldChg chg="del">
        <pc:chgData name="Stephanie McNeely" userId="793af3dc-9be4-4ddc-855f-70bc4eb5166e" providerId="ADAL" clId="{DD144FC4-6C59-4059-881D-4AAF263D82E8}" dt="2022-01-04T20:46:41.376" v="184" actId="47"/>
        <pc:sldMkLst>
          <pc:docMk/>
          <pc:sldMk cId="2308041093" sldId="2406"/>
        </pc:sldMkLst>
      </pc:sldChg>
      <pc:sldChg chg="addSp delSp modSp mod">
        <pc:chgData name="Stephanie McNeely" userId="793af3dc-9be4-4ddc-855f-70bc4eb5166e" providerId="ADAL" clId="{DD144FC4-6C59-4059-881D-4AAF263D82E8}" dt="2022-01-05T16:27:25.962" v="1784" actId="1076"/>
        <pc:sldMkLst>
          <pc:docMk/>
          <pc:sldMk cId="769741342" sldId="2407"/>
        </pc:sldMkLst>
        <pc:spChg chg="mod">
          <ac:chgData name="Stephanie McNeely" userId="793af3dc-9be4-4ddc-855f-70bc4eb5166e" providerId="ADAL" clId="{DD144FC4-6C59-4059-881D-4AAF263D82E8}" dt="2022-01-05T16:27:25.962" v="1784" actId="1076"/>
          <ac:spMkLst>
            <pc:docMk/>
            <pc:sldMk cId="769741342" sldId="2407"/>
            <ac:spMk id="8" creationId="{DDE683B4-F8C3-4BDB-8E28-4383BED47F6A}"/>
          </ac:spMkLst>
        </pc:spChg>
        <pc:spChg chg="mod">
          <ac:chgData name="Stephanie McNeely" userId="793af3dc-9be4-4ddc-855f-70bc4eb5166e" providerId="ADAL" clId="{DD144FC4-6C59-4059-881D-4AAF263D82E8}" dt="2022-01-05T16:26:55.869" v="1780" actId="1076"/>
          <ac:spMkLst>
            <pc:docMk/>
            <pc:sldMk cId="769741342" sldId="2407"/>
            <ac:spMk id="9" creationId="{66B4FE8B-68C9-4F6C-BB56-D9AE3A42A48C}"/>
          </ac:spMkLst>
        </pc:spChg>
        <pc:spChg chg="add mod">
          <ac:chgData name="Stephanie McNeely" userId="793af3dc-9be4-4ddc-855f-70bc4eb5166e" providerId="ADAL" clId="{DD144FC4-6C59-4059-881D-4AAF263D82E8}" dt="2022-01-05T16:27:14.485" v="1783"/>
          <ac:spMkLst>
            <pc:docMk/>
            <pc:sldMk cId="769741342" sldId="2407"/>
            <ac:spMk id="11" creationId="{BEDA09A4-72C1-42D7-85A9-5A7DE05EC005}"/>
          </ac:spMkLst>
        </pc:spChg>
        <pc:spChg chg="del">
          <ac:chgData name="Stephanie McNeely" userId="793af3dc-9be4-4ddc-855f-70bc4eb5166e" providerId="ADAL" clId="{DD144FC4-6C59-4059-881D-4AAF263D82E8}" dt="2022-01-05T16:26:42.469" v="1776" actId="478"/>
          <ac:spMkLst>
            <pc:docMk/>
            <pc:sldMk cId="769741342" sldId="2407"/>
            <ac:spMk id="52226" creationId="{2BED3D82-BC7B-424D-86DF-3C01969412D6}"/>
          </ac:spMkLst>
        </pc:spChg>
        <pc:spChg chg="mod">
          <ac:chgData name="Stephanie McNeely" userId="793af3dc-9be4-4ddc-855f-70bc4eb5166e" providerId="ADAL" clId="{DD144FC4-6C59-4059-881D-4AAF263D82E8}" dt="2022-01-05T16:26:38.785" v="1775" actId="1076"/>
          <ac:spMkLst>
            <pc:docMk/>
            <pc:sldMk cId="769741342" sldId="2407"/>
            <ac:spMk id="58374" creationId="{2C113007-E849-4718-9888-9C2F537FFB10}"/>
          </ac:spMkLst>
        </pc:spChg>
        <pc:picChg chg="mod">
          <ac:chgData name="Stephanie McNeely" userId="793af3dc-9be4-4ddc-855f-70bc4eb5166e" providerId="ADAL" clId="{DD144FC4-6C59-4059-881D-4AAF263D82E8}" dt="2022-01-05T16:26:49.543" v="1778" actId="1076"/>
          <ac:picMkLst>
            <pc:docMk/>
            <pc:sldMk cId="769741342" sldId="2407"/>
            <ac:picMk id="6" creationId="{DB738CE1-E747-453C-A409-2F040961FA71}"/>
          </ac:picMkLst>
        </pc:picChg>
        <pc:picChg chg="mod">
          <ac:chgData name="Stephanie McNeely" userId="793af3dc-9be4-4ddc-855f-70bc4eb5166e" providerId="ADAL" clId="{DD144FC4-6C59-4059-881D-4AAF263D82E8}" dt="2022-01-05T16:26:52.589" v="1779" actId="1076"/>
          <ac:picMkLst>
            <pc:docMk/>
            <pc:sldMk cId="769741342" sldId="2407"/>
            <ac:picMk id="7" creationId="{4D9D5E45-F12F-40A0-966D-675BA5E603E4}"/>
          </ac:picMkLst>
        </pc:picChg>
        <pc:picChg chg="add mod">
          <ac:chgData name="Stephanie McNeely" userId="793af3dc-9be4-4ddc-855f-70bc4eb5166e" providerId="ADAL" clId="{DD144FC4-6C59-4059-881D-4AAF263D82E8}" dt="2022-01-05T16:27:07.347" v="1782"/>
          <ac:picMkLst>
            <pc:docMk/>
            <pc:sldMk cId="769741342" sldId="2407"/>
            <ac:picMk id="10" creationId="{AB928767-E8B2-48CD-8A21-AF90DAF86601}"/>
          </ac:picMkLst>
        </pc:picChg>
        <pc:cxnChg chg="del">
          <ac:chgData name="Stephanie McNeely" userId="793af3dc-9be4-4ddc-855f-70bc4eb5166e" providerId="ADAL" clId="{DD144FC4-6C59-4059-881D-4AAF263D82E8}" dt="2022-01-05T16:26:44.549" v="1777" actId="478"/>
          <ac:cxnSpMkLst>
            <pc:docMk/>
            <pc:sldMk cId="769741342" sldId="2407"/>
            <ac:cxnSpMk id="45" creationId="{C658AA52-9F2D-4EFF-A2F4-263A604DB9A9}"/>
          </ac:cxnSpMkLst>
        </pc:cxnChg>
      </pc:sldChg>
      <pc:sldChg chg="del">
        <pc:chgData name="Stephanie McNeely" userId="793af3dc-9be4-4ddc-855f-70bc4eb5166e" providerId="ADAL" clId="{DD144FC4-6C59-4059-881D-4AAF263D82E8}" dt="2022-01-04T21:12:21.430" v="883" actId="47"/>
        <pc:sldMkLst>
          <pc:docMk/>
          <pc:sldMk cId="846855561" sldId="2408"/>
        </pc:sldMkLst>
      </pc:sldChg>
      <pc:sldChg chg="del">
        <pc:chgData name="Stephanie McNeely" userId="793af3dc-9be4-4ddc-855f-70bc4eb5166e" providerId="ADAL" clId="{DD144FC4-6C59-4059-881D-4AAF263D82E8}" dt="2022-01-04T21:14:59.859" v="1036" actId="47"/>
        <pc:sldMkLst>
          <pc:docMk/>
          <pc:sldMk cId="208536342" sldId="2409"/>
        </pc:sldMkLst>
      </pc:sldChg>
      <pc:sldChg chg="del">
        <pc:chgData name="Stephanie McNeely" userId="793af3dc-9be4-4ddc-855f-70bc4eb5166e" providerId="ADAL" clId="{DD144FC4-6C59-4059-881D-4AAF263D82E8}" dt="2022-01-04T21:19:54.814" v="1167" actId="47"/>
        <pc:sldMkLst>
          <pc:docMk/>
          <pc:sldMk cId="1485864084" sldId="2410"/>
        </pc:sldMkLst>
      </pc:sldChg>
      <pc:sldChg chg="modSp del">
        <pc:chgData name="Stephanie McNeely" userId="793af3dc-9be4-4ddc-855f-70bc4eb5166e" providerId="ADAL" clId="{DD144FC4-6C59-4059-881D-4AAF263D82E8}" dt="2022-01-04T21:39:25.380" v="1253" actId="47"/>
        <pc:sldMkLst>
          <pc:docMk/>
          <pc:sldMk cId="2855237470" sldId="2412"/>
        </pc:sldMkLst>
        <pc:spChg chg="mod">
          <ac:chgData name="Stephanie McNeely" userId="793af3dc-9be4-4ddc-855f-70bc4eb5166e" providerId="ADAL" clId="{DD144FC4-6C59-4059-881D-4AAF263D82E8}" dt="2022-01-04T21:35:35.356" v="1233" actId="1076"/>
          <ac:spMkLst>
            <pc:docMk/>
            <pc:sldMk cId="2855237470" sldId="2412"/>
            <ac:spMk id="58374" creationId="{2C113007-E849-4718-9888-9C2F537FFB10}"/>
          </ac:spMkLst>
        </pc:spChg>
      </pc:sldChg>
      <pc:sldChg chg="modSp mod">
        <pc:chgData name="Stephanie McNeely" userId="793af3dc-9be4-4ddc-855f-70bc4eb5166e" providerId="ADAL" clId="{DD144FC4-6C59-4059-881D-4AAF263D82E8}" dt="2022-01-04T21:44:38.774" v="1354" actId="20577"/>
        <pc:sldMkLst>
          <pc:docMk/>
          <pc:sldMk cId="4072803902" sldId="2413"/>
        </pc:sldMkLst>
        <pc:spChg chg="mod">
          <ac:chgData name="Stephanie McNeely" userId="793af3dc-9be4-4ddc-855f-70bc4eb5166e" providerId="ADAL" clId="{DD144FC4-6C59-4059-881D-4AAF263D82E8}" dt="2022-01-04T21:44:38.774" v="1354" actId="20577"/>
          <ac:spMkLst>
            <pc:docMk/>
            <pc:sldMk cId="4072803902" sldId="2413"/>
            <ac:spMk id="58374" creationId="{2C113007-E849-4718-9888-9C2F537FFB10}"/>
          </ac:spMkLst>
        </pc:spChg>
      </pc:sldChg>
      <pc:sldChg chg="delSp del mod">
        <pc:chgData name="Stephanie McNeely" userId="793af3dc-9be4-4ddc-855f-70bc4eb5166e" providerId="ADAL" clId="{DD144FC4-6C59-4059-881D-4AAF263D82E8}" dt="2022-01-04T22:04:52.592" v="1470" actId="47"/>
        <pc:sldMkLst>
          <pc:docMk/>
          <pc:sldMk cId="968972506" sldId="2414"/>
        </pc:sldMkLst>
        <pc:spChg chg="del">
          <ac:chgData name="Stephanie McNeely" userId="793af3dc-9be4-4ddc-855f-70bc4eb5166e" providerId="ADAL" clId="{DD144FC4-6C59-4059-881D-4AAF263D82E8}" dt="2022-01-04T22:03:31.276" v="1447" actId="478"/>
          <ac:spMkLst>
            <pc:docMk/>
            <pc:sldMk cId="968972506" sldId="2414"/>
            <ac:spMk id="8" creationId="{DDE683B4-F8C3-4BDB-8E28-4383BED47F6A}"/>
          </ac:spMkLst>
        </pc:spChg>
        <pc:spChg chg="del">
          <ac:chgData name="Stephanie McNeely" userId="793af3dc-9be4-4ddc-855f-70bc4eb5166e" providerId="ADAL" clId="{DD144FC4-6C59-4059-881D-4AAF263D82E8}" dt="2022-01-04T22:03:22.007" v="1444" actId="478"/>
          <ac:spMkLst>
            <pc:docMk/>
            <pc:sldMk cId="968972506" sldId="2414"/>
            <ac:spMk id="9" creationId="{66B4FE8B-68C9-4F6C-BB56-D9AE3A42A48C}"/>
          </ac:spMkLst>
        </pc:spChg>
        <pc:spChg chg="del">
          <ac:chgData name="Stephanie McNeely" userId="793af3dc-9be4-4ddc-855f-70bc4eb5166e" providerId="ADAL" clId="{DD144FC4-6C59-4059-881D-4AAF263D82E8}" dt="2022-01-04T22:03:19.806" v="1443" actId="478"/>
          <ac:spMkLst>
            <pc:docMk/>
            <pc:sldMk cId="968972506" sldId="2414"/>
            <ac:spMk id="58374" creationId="{2C113007-E849-4718-9888-9C2F537FFB10}"/>
          </ac:spMkLst>
        </pc:spChg>
        <pc:picChg chg="del">
          <ac:chgData name="Stephanie McNeely" userId="793af3dc-9be4-4ddc-855f-70bc4eb5166e" providerId="ADAL" clId="{DD144FC4-6C59-4059-881D-4AAF263D82E8}" dt="2022-01-04T22:03:26.515" v="1446" actId="478"/>
          <ac:picMkLst>
            <pc:docMk/>
            <pc:sldMk cId="968972506" sldId="2414"/>
            <ac:picMk id="6" creationId="{DB738CE1-E747-453C-A409-2F040961FA71}"/>
          </ac:picMkLst>
        </pc:picChg>
        <pc:picChg chg="del">
          <ac:chgData name="Stephanie McNeely" userId="793af3dc-9be4-4ddc-855f-70bc4eb5166e" providerId="ADAL" clId="{DD144FC4-6C59-4059-881D-4AAF263D82E8}" dt="2022-01-04T22:03:23.806" v="1445" actId="478"/>
          <ac:picMkLst>
            <pc:docMk/>
            <pc:sldMk cId="968972506" sldId="2414"/>
            <ac:picMk id="7" creationId="{4D9D5E45-F12F-40A0-966D-675BA5E603E4}"/>
          </ac:picMkLst>
        </pc:picChg>
      </pc:sldChg>
      <pc:sldChg chg="del">
        <pc:chgData name="Stephanie McNeely" userId="793af3dc-9be4-4ddc-855f-70bc4eb5166e" providerId="ADAL" clId="{DD144FC4-6C59-4059-881D-4AAF263D82E8}" dt="2022-01-04T22:05:27.803" v="1503" actId="47"/>
        <pc:sldMkLst>
          <pc:docMk/>
          <pc:sldMk cId="2488049797" sldId="2415"/>
        </pc:sldMkLst>
      </pc:sldChg>
      <pc:sldChg chg="del">
        <pc:chgData name="Stephanie McNeely" userId="793af3dc-9be4-4ddc-855f-70bc4eb5166e" providerId="ADAL" clId="{DD144FC4-6C59-4059-881D-4AAF263D82E8}" dt="2022-01-04T22:06:40.968" v="1597" actId="47"/>
        <pc:sldMkLst>
          <pc:docMk/>
          <pc:sldMk cId="3182217108" sldId="2416"/>
        </pc:sldMkLst>
      </pc:sldChg>
      <pc:sldChg chg="delSp del mod">
        <pc:chgData name="Stephanie McNeely" userId="793af3dc-9be4-4ddc-855f-70bc4eb5166e" providerId="ADAL" clId="{DD144FC4-6C59-4059-881D-4AAF263D82E8}" dt="2022-01-04T20:36:46.595" v="1" actId="47"/>
        <pc:sldMkLst>
          <pc:docMk/>
          <pc:sldMk cId="3786475671" sldId="2461"/>
        </pc:sldMkLst>
        <pc:spChg chg="del">
          <ac:chgData name="Stephanie McNeely" userId="793af3dc-9be4-4ddc-855f-70bc4eb5166e" providerId="ADAL" clId="{DD144FC4-6C59-4059-881D-4AAF263D82E8}" dt="2022-01-04T20:36:28.696" v="0" actId="478"/>
          <ac:spMkLst>
            <pc:docMk/>
            <pc:sldMk cId="3786475671" sldId="2461"/>
            <ac:spMk id="2" creationId="{CB2A3246-112A-4AD6-BC67-EE33DAE75332}"/>
          </ac:spMkLst>
        </pc:spChg>
      </pc:sldChg>
      <pc:sldChg chg="addSp delSp modSp mod modNotesTx">
        <pc:chgData name="Stephanie McNeely" userId="793af3dc-9be4-4ddc-855f-70bc4eb5166e" providerId="ADAL" clId="{DD144FC4-6C59-4059-881D-4AAF263D82E8}" dt="2022-01-04T21:12:07.841" v="881" actId="6549"/>
        <pc:sldMkLst>
          <pc:docMk/>
          <pc:sldMk cId="1649100944" sldId="2467"/>
        </pc:sldMkLst>
        <pc:spChg chg="del">
          <ac:chgData name="Stephanie McNeely" userId="793af3dc-9be4-4ddc-855f-70bc4eb5166e" providerId="ADAL" clId="{DD144FC4-6C59-4059-881D-4AAF263D82E8}" dt="2022-01-04T20:37:37.313" v="28" actId="478"/>
          <ac:spMkLst>
            <pc:docMk/>
            <pc:sldMk cId="1649100944" sldId="2467"/>
            <ac:spMk id="2" creationId="{CB2A3246-112A-4AD6-BC67-EE33DAE75332}"/>
          </ac:spMkLst>
        </pc:spChg>
        <pc:spChg chg="mod">
          <ac:chgData name="Stephanie McNeely" userId="793af3dc-9be4-4ddc-855f-70bc4eb5166e" providerId="ADAL" clId="{DD144FC4-6C59-4059-881D-4AAF263D82E8}" dt="2022-01-04T20:37:17.153" v="25" actId="20577"/>
          <ac:spMkLst>
            <pc:docMk/>
            <pc:sldMk cId="1649100944" sldId="2467"/>
            <ac:spMk id="4" creationId="{30D7BBCF-9D73-41E6-96BE-23D2BCDAD98A}"/>
          </ac:spMkLst>
        </pc:spChg>
        <pc:spChg chg="add mod">
          <ac:chgData name="Stephanie McNeely" userId="793af3dc-9be4-4ddc-855f-70bc4eb5166e" providerId="ADAL" clId="{DD144FC4-6C59-4059-881D-4AAF263D82E8}" dt="2022-01-04T20:38:42.250" v="38" actId="113"/>
          <ac:spMkLst>
            <pc:docMk/>
            <pc:sldMk cId="1649100944" sldId="2467"/>
            <ac:spMk id="5" creationId="{BC173C4F-8BFD-4122-9E92-414992C5E2DC}"/>
          </ac:spMkLst>
        </pc:spChg>
      </pc:sldChg>
      <pc:sldChg chg="addSp delSp modSp add del mod setBg modNotesTx">
        <pc:chgData name="Stephanie McNeely" userId="793af3dc-9be4-4ddc-855f-70bc4eb5166e" providerId="ADAL" clId="{DD144FC4-6C59-4059-881D-4AAF263D82E8}" dt="2022-01-04T20:46:40.651" v="183" actId="47"/>
        <pc:sldMkLst>
          <pc:docMk/>
          <pc:sldMk cId="1899832538" sldId="2468"/>
        </pc:sldMkLst>
        <pc:spChg chg="add del mod">
          <ac:chgData name="Stephanie McNeely" userId="793af3dc-9be4-4ddc-855f-70bc4eb5166e" providerId="ADAL" clId="{DD144FC4-6C59-4059-881D-4AAF263D82E8}" dt="2022-01-04T20:41:09.702" v="139" actId="21"/>
          <ac:spMkLst>
            <pc:docMk/>
            <pc:sldMk cId="1899832538" sldId="2468"/>
            <ac:spMk id="2" creationId="{835B97F3-25DF-4C83-8E3E-D517A51E262E}"/>
          </ac:spMkLst>
        </pc:spChg>
        <pc:spChg chg="add del mod">
          <ac:chgData name="Stephanie McNeely" userId="793af3dc-9be4-4ddc-855f-70bc4eb5166e" providerId="ADAL" clId="{DD144FC4-6C59-4059-881D-4AAF263D82E8}" dt="2022-01-04T20:43:06.498" v="147" actId="478"/>
          <ac:spMkLst>
            <pc:docMk/>
            <pc:sldMk cId="1899832538" sldId="2468"/>
            <ac:spMk id="3" creationId="{B2C01B20-55A7-4A58-889E-46AA2BC7C52B}"/>
          </ac:spMkLst>
        </pc:spChg>
        <pc:spChg chg="mod">
          <ac:chgData name="Stephanie McNeely" userId="793af3dc-9be4-4ddc-855f-70bc4eb5166e" providerId="ADAL" clId="{DD144FC4-6C59-4059-881D-4AAF263D82E8}" dt="2022-01-04T20:44:17.532" v="167" actId="692"/>
          <ac:spMkLst>
            <pc:docMk/>
            <pc:sldMk cId="1899832538" sldId="2468"/>
            <ac:spMk id="4" creationId="{30D7BBCF-9D73-41E6-96BE-23D2BCDAD98A}"/>
          </ac:spMkLst>
        </pc:spChg>
        <pc:spChg chg="del">
          <ac:chgData name="Stephanie McNeely" userId="793af3dc-9be4-4ddc-855f-70bc4eb5166e" providerId="ADAL" clId="{DD144FC4-6C59-4059-881D-4AAF263D82E8}" dt="2022-01-04T20:39:28.671" v="41" actId="478"/>
          <ac:spMkLst>
            <pc:docMk/>
            <pc:sldMk cId="1899832538" sldId="2468"/>
            <ac:spMk id="5" creationId="{BC173C4F-8BFD-4122-9E92-414992C5E2DC}"/>
          </ac:spMkLst>
        </pc:spChg>
        <pc:spChg chg="add">
          <ac:chgData name="Stephanie McNeely" userId="793af3dc-9be4-4ddc-855f-70bc4eb5166e" providerId="ADAL" clId="{DD144FC4-6C59-4059-881D-4AAF263D82E8}" dt="2022-01-04T20:39:34.563" v="44" actId="26606"/>
          <ac:spMkLst>
            <pc:docMk/>
            <pc:sldMk cId="1899832538" sldId="2468"/>
            <ac:spMk id="12" creationId="{07322A9E-F1EC-405E-8971-BA906EFFCCB8}"/>
          </ac:spMkLst>
        </pc:spChg>
        <pc:spChg chg="add">
          <ac:chgData name="Stephanie McNeely" userId="793af3dc-9be4-4ddc-855f-70bc4eb5166e" providerId="ADAL" clId="{DD144FC4-6C59-4059-881D-4AAF263D82E8}" dt="2022-01-04T20:39:34.563" v="44" actId="26606"/>
          <ac:spMkLst>
            <pc:docMk/>
            <pc:sldMk cId="1899832538" sldId="2468"/>
            <ac:spMk id="14" creationId="{A5704422-1118-4FD1-95AD-29A064EB80D9}"/>
          </ac:spMkLst>
        </pc:spChg>
        <pc:spChg chg="add">
          <ac:chgData name="Stephanie McNeely" userId="793af3dc-9be4-4ddc-855f-70bc4eb5166e" providerId="ADAL" clId="{DD144FC4-6C59-4059-881D-4AAF263D82E8}" dt="2022-01-04T20:39:34.563" v="44" actId="26606"/>
          <ac:spMkLst>
            <pc:docMk/>
            <pc:sldMk cId="1899832538" sldId="2468"/>
            <ac:spMk id="16" creationId="{A88B2AAA-B805-498E-A9E6-98B885855498}"/>
          </ac:spMkLst>
        </pc:spChg>
        <pc:spChg chg="add">
          <ac:chgData name="Stephanie McNeely" userId="793af3dc-9be4-4ddc-855f-70bc4eb5166e" providerId="ADAL" clId="{DD144FC4-6C59-4059-881D-4AAF263D82E8}" dt="2022-01-04T20:39:34.563" v="44" actId="26606"/>
          <ac:spMkLst>
            <pc:docMk/>
            <pc:sldMk cId="1899832538" sldId="2468"/>
            <ac:spMk id="18" creationId="{9B8051E0-19D7-43E1-BFD9-E6DBFEB3A3F1}"/>
          </ac:spMkLst>
        </pc:spChg>
        <pc:spChg chg="add">
          <ac:chgData name="Stephanie McNeely" userId="793af3dc-9be4-4ddc-855f-70bc4eb5166e" providerId="ADAL" clId="{DD144FC4-6C59-4059-881D-4AAF263D82E8}" dt="2022-01-04T20:39:34.563" v="44" actId="26606"/>
          <ac:spMkLst>
            <pc:docMk/>
            <pc:sldMk cId="1899832538" sldId="2468"/>
            <ac:spMk id="20" creationId="{4EDB2B02-86A2-46F5-A4BE-B7D9B10411D6}"/>
          </ac:spMkLst>
        </pc:spChg>
        <pc:spChg chg="add mod">
          <ac:chgData name="Stephanie McNeely" userId="793af3dc-9be4-4ddc-855f-70bc4eb5166e" providerId="ADAL" clId="{DD144FC4-6C59-4059-881D-4AAF263D82E8}" dt="2022-01-04T20:40:02.794" v="46"/>
          <ac:spMkLst>
            <pc:docMk/>
            <pc:sldMk cId="1899832538" sldId="2468"/>
            <ac:spMk id="21" creationId="{53D4F6E9-0804-4958-AAA1-A44AD7EC3545}"/>
          </ac:spMkLst>
        </pc:spChg>
        <pc:spChg chg="add">
          <ac:chgData name="Stephanie McNeely" userId="793af3dc-9be4-4ddc-855f-70bc4eb5166e" providerId="ADAL" clId="{DD144FC4-6C59-4059-881D-4AAF263D82E8}" dt="2022-01-04T20:39:34.563" v="44" actId="26606"/>
          <ac:spMkLst>
            <pc:docMk/>
            <pc:sldMk cId="1899832538" sldId="2468"/>
            <ac:spMk id="22" creationId="{43954639-FB5D-41F4-9560-6F6DFE778425}"/>
          </ac:spMkLst>
        </pc:spChg>
        <pc:spChg chg="add">
          <ac:chgData name="Stephanie McNeely" userId="793af3dc-9be4-4ddc-855f-70bc4eb5166e" providerId="ADAL" clId="{DD144FC4-6C59-4059-881D-4AAF263D82E8}" dt="2022-01-04T20:39:34.563" v="44" actId="26606"/>
          <ac:spMkLst>
            <pc:docMk/>
            <pc:sldMk cId="1899832538" sldId="2468"/>
            <ac:spMk id="24" creationId="{E898931C-0323-41FA-A036-20F818B1FF81}"/>
          </ac:spMkLst>
        </pc:spChg>
        <pc:spChg chg="add">
          <ac:chgData name="Stephanie McNeely" userId="793af3dc-9be4-4ddc-855f-70bc4eb5166e" providerId="ADAL" clId="{DD144FC4-6C59-4059-881D-4AAF263D82E8}" dt="2022-01-04T20:39:34.563" v="44" actId="26606"/>
          <ac:spMkLst>
            <pc:docMk/>
            <pc:sldMk cId="1899832538" sldId="2468"/>
            <ac:spMk id="26" creationId="{89AFE9DD-0792-4B98-B4EB-97ACA17E6AA8}"/>
          </ac:spMkLst>
        </pc:spChg>
        <pc:spChg chg="add">
          <ac:chgData name="Stephanie McNeely" userId="793af3dc-9be4-4ddc-855f-70bc4eb5166e" providerId="ADAL" clId="{DD144FC4-6C59-4059-881D-4AAF263D82E8}" dt="2022-01-04T20:39:34.563" v="44" actId="26606"/>
          <ac:spMkLst>
            <pc:docMk/>
            <pc:sldMk cId="1899832538" sldId="2468"/>
            <ac:spMk id="28" creationId="{3981F5C4-9AE1-404E-AF44-A4E6DB374F9D}"/>
          </ac:spMkLst>
        </pc:spChg>
        <pc:spChg chg="add">
          <ac:chgData name="Stephanie McNeely" userId="793af3dc-9be4-4ddc-855f-70bc4eb5166e" providerId="ADAL" clId="{DD144FC4-6C59-4059-881D-4AAF263D82E8}" dt="2022-01-04T20:39:34.563" v="44" actId="26606"/>
          <ac:spMkLst>
            <pc:docMk/>
            <pc:sldMk cId="1899832538" sldId="2468"/>
            <ac:spMk id="30" creationId="{763C1781-8726-4FAC-8C45-FF40376BE409}"/>
          </ac:spMkLst>
        </pc:spChg>
        <pc:spChg chg="add">
          <ac:chgData name="Stephanie McNeely" userId="793af3dc-9be4-4ddc-855f-70bc4eb5166e" providerId="ADAL" clId="{DD144FC4-6C59-4059-881D-4AAF263D82E8}" dt="2022-01-04T20:39:34.563" v="44" actId="26606"/>
          <ac:spMkLst>
            <pc:docMk/>
            <pc:sldMk cId="1899832538" sldId="2468"/>
            <ac:spMk id="32" creationId="{301491B5-56C7-43DC-A3D9-861EECCA056A}"/>
          </ac:spMkLst>
        </pc:spChg>
        <pc:spChg chg="add">
          <ac:chgData name="Stephanie McNeely" userId="793af3dc-9be4-4ddc-855f-70bc4eb5166e" providerId="ADAL" clId="{DD144FC4-6C59-4059-881D-4AAF263D82E8}" dt="2022-01-04T20:39:34.563" v="44" actId="26606"/>
          <ac:spMkLst>
            <pc:docMk/>
            <pc:sldMk cId="1899832538" sldId="2468"/>
            <ac:spMk id="34" creationId="{237E2353-22DF-46E0-A200-FB30F8F394E2}"/>
          </ac:spMkLst>
        </pc:spChg>
        <pc:spChg chg="add">
          <ac:chgData name="Stephanie McNeely" userId="793af3dc-9be4-4ddc-855f-70bc4eb5166e" providerId="ADAL" clId="{DD144FC4-6C59-4059-881D-4AAF263D82E8}" dt="2022-01-04T20:39:34.563" v="44" actId="26606"/>
          <ac:spMkLst>
            <pc:docMk/>
            <pc:sldMk cId="1899832538" sldId="2468"/>
            <ac:spMk id="36" creationId="{DD6138DB-057B-45F7-A5F4-E7BFDA20D02C}"/>
          </ac:spMkLst>
        </pc:spChg>
        <pc:spChg chg="add">
          <ac:chgData name="Stephanie McNeely" userId="793af3dc-9be4-4ddc-855f-70bc4eb5166e" providerId="ADAL" clId="{DD144FC4-6C59-4059-881D-4AAF263D82E8}" dt="2022-01-04T20:39:34.563" v="44" actId="26606"/>
          <ac:spMkLst>
            <pc:docMk/>
            <pc:sldMk cId="1899832538" sldId="2468"/>
            <ac:spMk id="38" creationId="{79A54AB1-B64F-4843-BFAB-81CB74E66B65}"/>
          </ac:spMkLst>
        </pc:spChg>
        <pc:picChg chg="add del mod">
          <ac:chgData name="Stephanie McNeely" userId="793af3dc-9be4-4ddc-855f-70bc4eb5166e" providerId="ADAL" clId="{DD144FC4-6C59-4059-881D-4AAF263D82E8}" dt="2022-01-04T20:44:39.031" v="168" actId="1076"/>
          <ac:picMkLst>
            <pc:docMk/>
            <pc:sldMk cId="1899832538" sldId="2468"/>
            <ac:picMk id="6" creationId="{3FDF22F8-8663-4F16-8C16-1DEA905BB6DE}"/>
          </ac:picMkLst>
        </pc:picChg>
        <pc:picChg chg="ord">
          <ac:chgData name="Stephanie McNeely" userId="793af3dc-9be4-4ddc-855f-70bc4eb5166e" providerId="ADAL" clId="{DD144FC4-6C59-4059-881D-4AAF263D82E8}" dt="2022-01-04T20:39:34.563" v="44" actId="26606"/>
          <ac:picMkLst>
            <pc:docMk/>
            <pc:sldMk cId="1899832538" sldId="2468"/>
            <ac:picMk id="7" creationId="{CF12E860-FAA6-4EB0-9DE3-8194D977E945}"/>
          </ac:picMkLst>
        </pc:picChg>
        <pc:picChg chg="add del mod">
          <ac:chgData name="Stephanie McNeely" userId="793af3dc-9be4-4ddc-855f-70bc4eb5166e" providerId="ADAL" clId="{DD144FC4-6C59-4059-881D-4AAF263D82E8}" dt="2022-01-04T20:41:09.185" v="138"/>
          <ac:picMkLst>
            <pc:docMk/>
            <pc:sldMk cId="1899832538" sldId="2468"/>
            <ac:picMk id="23" creationId="{EA7EE523-DF72-47A7-8465-C7997A3B8ACF}"/>
          </ac:picMkLst>
        </pc:picChg>
        <pc:picChg chg="add del mod">
          <ac:chgData name="Stephanie McNeely" userId="793af3dc-9be4-4ddc-855f-70bc4eb5166e" providerId="ADAL" clId="{DD144FC4-6C59-4059-881D-4AAF263D82E8}" dt="2022-01-04T20:43:06.041" v="146"/>
          <ac:picMkLst>
            <pc:docMk/>
            <pc:sldMk cId="1899832538" sldId="2468"/>
            <ac:picMk id="25" creationId="{B01EFF13-3A4F-434E-A5C2-B231D4E12553}"/>
          </ac:picMkLst>
        </pc:picChg>
      </pc:sldChg>
      <pc:sldChg chg="addSp delSp modSp add mod setBg modNotesTx">
        <pc:chgData name="Stephanie McNeely" userId="793af3dc-9be4-4ddc-855f-70bc4eb5166e" providerId="ADAL" clId="{DD144FC4-6C59-4059-881D-4AAF263D82E8}" dt="2022-01-04T21:12:04.112" v="880" actId="6549"/>
        <pc:sldMkLst>
          <pc:docMk/>
          <pc:sldMk cId="374749866" sldId="2469"/>
        </pc:sldMkLst>
        <pc:spChg chg="del mod">
          <ac:chgData name="Stephanie McNeely" userId="793af3dc-9be4-4ddc-855f-70bc4eb5166e" providerId="ADAL" clId="{DD144FC4-6C59-4059-881D-4AAF263D82E8}" dt="2022-01-04T20:46:27.076" v="179" actId="478"/>
          <ac:spMkLst>
            <pc:docMk/>
            <pc:sldMk cId="374749866" sldId="2469"/>
            <ac:spMk id="4" creationId="{30D7BBCF-9D73-41E6-96BE-23D2BCDAD98A}"/>
          </ac:spMkLst>
        </pc:spChg>
        <pc:spChg chg="del">
          <ac:chgData name="Stephanie McNeely" userId="793af3dc-9be4-4ddc-855f-70bc4eb5166e" providerId="ADAL" clId="{DD144FC4-6C59-4059-881D-4AAF263D82E8}" dt="2022-01-04T20:44:50.100" v="170" actId="478"/>
          <ac:spMkLst>
            <pc:docMk/>
            <pc:sldMk cId="374749866" sldId="2469"/>
            <ac:spMk id="5" creationId="{BC173C4F-8BFD-4122-9E92-414992C5E2DC}"/>
          </ac:spMkLst>
        </pc:spChg>
        <pc:spChg chg="add del mod">
          <ac:chgData name="Stephanie McNeely" userId="793af3dc-9be4-4ddc-855f-70bc4eb5166e" providerId="ADAL" clId="{DD144FC4-6C59-4059-881D-4AAF263D82E8}" dt="2022-01-04T20:46:30.196" v="180" actId="478"/>
          <ac:spMkLst>
            <pc:docMk/>
            <pc:sldMk cId="374749866" sldId="2469"/>
            <ac:spMk id="6" creationId="{F5BDE8C3-13AF-4A76-B087-09C87090D204}"/>
          </ac:spMkLst>
        </pc:spChg>
        <pc:spChg chg="add">
          <ac:chgData name="Stephanie McNeely" userId="793af3dc-9be4-4ddc-855f-70bc4eb5166e" providerId="ADAL" clId="{DD144FC4-6C59-4059-881D-4AAF263D82E8}" dt="2022-01-04T20:45:41.576" v="174" actId="26606"/>
          <ac:spMkLst>
            <pc:docMk/>
            <pc:sldMk cId="374749866" sldId="2469"/>
            <ac:spMk id="13" creationId="{B6FACB3C-9069-4791-BC5C-0DB7CD19B853}"/>
          </ac:spMkLst>
        </pc:spChg>
        <pc:spChg chg="add">
          <ac:chgData name="Stephanie McNeely" userId="793af3dc-9be4-4ddc-855f-70bc4eb5166e" providerId="ADAL" clId="{DD144FC4-6C59-4059-881D-4AAF263D82E8}" dt="2022-01-04T20:45:41.576" v="174" actId="26606"/>
          <ac:spMkLst>
            <pc:docMk/>
            <pc:sldMk cId="374749866" sldId="2469"/>
            <ac:spMk id="15" creationId="{71F2038E-D777-4B76-81DD-DD13EE91B9DD}"/>
          </ac:spMkLst>
        </pc:spChg>
        <pc:spChg chg="add mod">
          <ac:chgData name="Stephanie McNeely" userId="793af3dc-9be4-4ddc-855f-70bc4eb5166e" providerId="ADAL" clId="{DD144FC4-6C59-4059-881D-4AAF263D82E8}" dt="2022-01-04T20:46:13.515" v="178" actId="1076"/>
          <ac:spMkLst>
            <pc:docMk/>
            <pc:sldMk cId="374749866" sldId="2469"/>
            <ac:spMk id="16" creationId="{4B034ABD-A273-48AD-8590-23782DE1ECAC}"/>
          </ac:spMkLst>
        </pc:spChg>
        <pc:spChg chg="add mod">
          <ac:chgData name="Stephanie McNeely" userId="793af3dc-9be4-4ddc-855f-70bc4eb5166e" providerId="ADAL" clId="{DD144FC4-6C59-4059-881D-4AAF263D82E8}" dt="2022-01-04T20:53:38.096" v="301" actId="1076"/>
          <ac:spMkLst>
            <pc:docMk/>
            <pc:sldMk cId="374749866" sldId="2469"/>
            <ac:spMk id="22" creationId="{BF67B9FA-9521-41D2-82B4-669F4A684212}"/>
          </ac:spMkLst>
        </pc:spChg>
        <pc:grpChg chg="add">
          <ac:chgData name="Stephanie McNeely" userId="793af3dc-9be4-4ddc-855f-70bc4eb5166e" providerId="ADAL" clId="{DD144FC4-6C59-4059-881D-4AAF263D82E8}" dt="2022-01-04T20:45:41.576" v="174" actId="26606"/>
          <ac:grpSpMkLst>
            <pc:docMk/>
            <pc:sldMk cId="374749866" sldId="2469"/>
            <ac:grpSpMk id="17" creationId="{DD354807-230F-4402-B1B9-F733A8F1F190}"/>
          </ac:grpSpMkLst>
        </pc:grpChg>
        <pc:picChg chg="ord">
          <ac:chgData name="Stephanie McNeely" userId="793af3dc-9be4-4ddc-855f-70bc4eb5166e" providerId="ADAL" clId="{DD144FC4-6C59-4059-881D-4AAF263D82E8}" dt="2022-01-04T20:45:41.576" v="174" actId="26606"/>
          <ac:picMkLst>
            <pc:docMk/>
            <pc:sldMk cId="374749866" sldId="2469"/>
            <ac:picMk id="7" creationId="{CF12E860-FAA6-4EB0-9DE3-8194D977E945}"/>
          </ac:picMkLst>
        </pc:picChg>
        <pc:picChg chg="add mod">
          <ac:chgData name="Stephanie McNeely" userId="793af3dc-9be4-4ddc-855f-70bc4eb5166e" providerId="ADAL" clId="{DD144FC4-6C59-4059-881D-4AAF263D82E8}" dt="2022-01-04T20:45:41.576" v="174" actId="26606"/>
          <ac:picMkLst>
            <pc:docMk/>
            <pc:sldMk cId="374749866" sldId="2469"/>
            <ac:picMk id="8" creationId="{00BA4DF0-D057-4B04-BF82-B0E4E6D499DF}"/>
          </ac:picMkLst>
        </pc:picChg>
        <pc:picChg chg="add del mod">
          <ac:chgData name="Stephanie McNeely" userId="793af3dc-9be4-4ddc-855f-70bc4eb5166e" providerId="ADAL" clId="{DD144FC4-6C59-4059-881D-4AAF263D82E8}" dt="2022-01-04T20:46:00.552" v="176"/>
          <ac:picMkLst>
            <pc:docMk/>
            <pc:sldMk cId="374749866" sldId="2469"/>
            <ac:picMk id="14" creationId="{56F233C4-4383-4647-97CE-615195D9FBC8}"/>
          </ac:picMkLst>
        </pc:picChg>
      </pc:sldChg>
      <pc:sldChg chg="addSp delSp modSp add mod ord modNotesTx">
        <pc:chgData name="Stephanie McNeely" userId="793af3dc-9be4-4ddc-855f-70bc4eb5166e" providerId="ADAL" clId="{DD144FC4-6C59-4059-881D-4AAF263D82E8}" dt="2022-01-04T21:11:59.892" v="879" actId="6549"/>
        <pc:sldMkLst>
          <pc:docMk/>
          <pc:sldMk cId="3909296148" sldId="2470"/>
        </pc:sldMkLst>
        <pc:spChg chg="mod">
          <ac:chgData name="Stephanie McNeely" userId="793af3dc-9be4-4ddc-855f-70bc4eb5166e" providerId="ADAL" clId="{DD144FC4-6C59-4059-881D-4AAF263D82E8}" dt="2022-01-04T20:50:16.102" v="210" actId="20577"/>
          <ac:spMkLst>
            <pc:docMk/>
            <pc:sldMk cId="3909296148" sldId="2470"/>
            <ac:spMk id="4" creationId="{30D7BBCF-9D73-41E6-96BE-23D2BCDAD98A}"/>
          </ac:spMkLst>
        </pc:spChg>
        <pc:spChg chg="del">
          <ac:chgData name="Stephanie McNeely" userId="793af3dc-9be4-4ddc-855f-70bc4eb5166e" providerId="ADAL" clId="{DD144FC4-6C59-4059-881D-4AAF263D82E8}" dt="2022-01-04T20:50:25.602" v="211" actId="478"/>
          <ac:spMkLst>
            <pc:docMk/>
            <pc:sldMk cId="3909296148" sldId="2470"/>
            <ac:spMk id="5" creationId="{BC173C4F-8BFD-4122-9E92-414992C5E2DC}"/>
          </ac:spMkLst>
        </pc:spChg>
        <pc:spChg chg="add mod">
          <ac:chgData name="Stephanie McNeely" userId="793af3dc-9be4-4ddc-855f-70bc4eb5166e" providerId="ADAL" clId="{DD144FC4-6C59-4059-881D-4AAF263D82E8}" dt="2022-01-04T20:52:57.282" v="294" actId="113"/>
          <ac:spMkLst>
            <pc:docMk/>
            <pc:sldMk cId="3909296148" sldId="2470"/>
            <ac:spMk id="8" creationId="{6FF93FBF-C502-4BA2-B2BA-0B47EA10D970}"/>
          </ac:spMkLst>
        </pc:spChg>
        <pc:picChg chg="add mod">
          <ac:chgData name="Stephanie McNeely" userId="793af3dc-9be4-4ddc-855f-70bc4eb5166e" providerId="ADAL" clId="{DD144FC4-6C59-4059-881D-4AAF263D82E8}" dt="2022-01-04T20:52:31.429" v="289" actId="1076"/>
          <ac:picMkLst>
            <pc:docMk/>
            <pc:sldMk cId="3909296148" sldId="2470"/>
            <ac:picMk id="6" creationId="{C5576147-F2B8-4481-9063-0BB7041A99E7}"/>
          </ac:picMkLst>
        </pc:picChg>
      </pc:sldChg>
      <pc:sldChg chg="addSp delSp modSp add mod setBg modNotesTx">
        <pc:chgData name="Stephanie McNeely" userId="793af3dc-9be4-4ddc-855f-70bc4eb5166e" providerId="ADAL" clId="{DD144FC4-6C59-4059-881D-4AAF263D82E8}" dt="2022-01-04T21:11:56.506" v="878" actId="6549"/>
        <pc:sldMkLst>
          <pc:docMk/>
          <pc:sldMk cId="1672242063" sldId="2471"/>
        </pc:sldMkLst>
        <pc:spChg chg="add del mod">
          <ac:chgData name="Stephanie McNeely" userId="793af3dc-9be4-4ddc-855f-70bc4eb5166e" providerId="ADAL" clId="{DD144FC4-6C59-4059-881D-4AAF263D82E8}" dt="2022-01-04T20:54:20.050" v="305" actId="478"/>
          <ac:spMkLst>
            <pc:docMk/>
            <pc:sldMk cId="1672242063" sldId="2471"/>
            <ac:spMk id="2" creationId="{A0227DDF-E2C5-4AB6-B122-CE588E5B9D92}"/>
          </ac:spMkLst>
        </pc:spChg>
        <pc:spChg chg="mod">
          <ac:chgData name="Stephanie McNeely" userId="793af3dc-9be4-4ddc-855f-70bc4eb5166e" providerId="ADAL" clId="{DD144FC4-6C59-4059-881D-4AAF263D82E8}" dt="2022-01-04T21:03:06.679" v="343" actId="26606"/>
          <ac:spMkLst>
            <pc:docMk/>
            <pc:sldMk cId="1672242063" sldId="2471"/>
            <ac:spMk id="4" creationId="{30D7BBCF-9D73-41E6-96BE-23D2BCDAD98A}"/>
          </ac:spMkLst>
        </pc:spChg>
        <pc:spChg chg="mod">
          <ac:chgData name="Stephanie McNeely" userId="793af3dc-9be4-4ddc-855f-70bc4eb5166e" providerId="ADAL" clId="{DD144FC4-6C59-4059-881D-4AAF263D82E8}" dt="2022-01-04T21:08:57.006" v="876" actId="1076"/>
          <ac:spMkLst>
            <pc:docMk/>
            <pc:sldMk cId="1672242063" sldId="2471"/>
            <ac:spMk id="8" creationId="{6FF93FBF-C502-4BA2-B2BA-0B47EA10D970}"/>
          </ac:spMkLst>
        </pc:spChg>
        <pc:spChg chg="add del">
          <ac:chgData name="Stephanie McNeely" userId="793af3dc-9be4-4ddc-855f-70bc4eb5166e" providerId="ADAL" clId="{DD144FC4-6C59-4059-881D-4AAF263D82E8}" dt="2022-01-04T21:03:06.679" v="343" actId="26606"/>
          <ac:spMkLst>
            <pc:docMk/>
            <pc:sldMk cId="1672242063" sldId="2471"/>
            <ac:spMk id="15" creationId="{04812C46-200A-4DEB-A05E-3ED6C68C2387}"/>
          </ac:spMkLst>
        </pc:spChg>
        <pc:spChg chg="add del">
          <ac:chgData name="Stephanie McNeely" userId="793af3dc-9be4-4ddc-855f-70bc4eb5166e" providerId="ADAL" clId="{DD144FC4-6C59-4059-881D-4AAF263D82E8}" dt="2022-01-04T21:03:06.679" v="343" actId="26606"/>
          <ac:spMkLst>
            <pc:docMk/>
            <pc:sldMk cId="1672242063" sldId="2471"/>
            <ac:spMk id="17" creationId="{D1EA859B-E555-4109-94F3-6700E046E008}"/>
          </ac:spMkLst>
        </pc:spChg>
        <pc:picChg chg="add del mod modCrop">
          <ac:chgData name="Stephanie McNeely" userId="793af3dc-9be4-4ddc-855f-70bc4eb5166e" providerId="ADAL" clId="{DD144FC4-6C59-4059-881D-4AAF263D82E8}" dt="2022-01-04T21:00:40.275" v="322" actId="478"/>
          <ac:picMkLst>
            <pc:docMk/>
            <pc:sldMk cId="1672242063" sldId="2471"/>
            <ac:picMk id="5" creationId="{A1CE81B4-3E5A-4F41-9405-A1E1110EC4BF}"/>
          </ac:picMkLst>
        </pc:picChg>
        <pc:picChg chg="del">
          <ac:chgData name="Stephanie McNeely" userId="793af3dc-9be4-4ddc-855f-70bc4eb5166e" providerId="ADAL" clId="{DD144FC4-6C59-4059-881D-4AAF263D82E8}" dt="2022-01-04T20:54:01.970" v="302" actId="478"/>
          <ac:picMkLst>
            <pc:docMk/>
            <pc:sldMk cId="1672242063" sldId="2471"/>
            <ac:picMk id="6" creationId="{C5576147-F2B8-4481-9063-0BB7041A99E7}"/>
          </ac:picMkLst>
        </pc:picChg>
        <pc:picChg chg="ord">
          <ac:chgData name="Stephanie McNeely" userId="793af3dc-9be4-4ddc-855f-70bc4eb5166e" providerId="ADAL" clId="{DD144FC4-6C59-4059-881D-4AAF263D82E8}" dt="2022-01-04T21:03:06.679" v="343" actId="26606"/>
          <ac:picMkLst>
            <pc:docMk/>
            <pc:sldMk cId="1672242063" sldId="2471"/>
            <ac:picMk id="7" creationId="{CF12E860-FAA6-4EB0-9DE3-8194D977E945}"/>
          </ac:picMkLst>
        </pc:picChg>
        <pc:picChg chg="add mod ord modCrop">
          <ac:chgData name="Stephanie McNeely" userId="793af3dc-9be4-4ddc-855f-70bc4eb5166e" providerId="ADAL" clId="{DD144FC4-6C59-4059-881D-4AAF263D82E8}" dt="2022-01-04T21:08:59.325" v="877" actId="1076"/>
          <ac:picMkLst>
            <pc:docMk/>
            <pc:sldMk cId="1672242063" sldId="2471"/>
            <ac:picMk id="10" creationId="{56EA2E7A-ECF1-4936-B25E-8C0AB890A18A}"/>
          </ac:picMkLst>
        </pc:picChg>
      </pc:sldChg>
      <pc:sldChg chg="delSp modSp add mod">
        <pc:chgData name="Stephanie McNeely" userId="793af3dc-9be4-4ddc-855f-70bc4eb5166e" providerId="ADAL" clId="{DD144FC4-6C59-4059-881D-4AAF263D82E8}" dt="2022-01-04T21:18:54.088" v="1160" actId="6549"/>
        <pc:sldMkLst>
          <pc:docMk/>
          <pc:sldMk cId="3578277157" sldId="2472"/>
        </pc:sldMkLst>
        <pc:spChg chg="mod">
          <ac:chgData name="Stephanie McNeely" userId="793af3dc-9be4-4ddc-855f-70bc4eb5166e" providerId="ADAL" clId="{DD144FC4-6C59-4059-881D-4AAF263D82E8}" dt="2022-01-04T21:18:54.088" v="1160" actId="6549"/>
          <ac:spMkLst>
            <pc:docMk/>
            <pc:sldMk cId="3578277157" sldId="2472"/>
            <ac:spMk id="8" creationId="{6FF93FBF-C502-4BA2-B2BA-0B47EA10D970}"/>
          </ac:spMkLst>
        </pc:spChg>
        <pc:picChg chg="del">
          <ac:chgData name="Stephanie McNeely" userId="793af3dc-9be4-4ddc-855f-70bc4eb5166e" providerId="ADAL" clId="{DD144FC4-6C59-4059-881D-4AAF263D82E8}" dt="2022-01-04T21:12:50.199" v="949" actId="478"/>
          <ac:picMkLst>
            <pc:docMk/>
            <pc:sldMk cId="3578277157" sldId="2472"/>
            <ac:picMk id="10" creationId="{56EA2E7A-ECF1-4936-B25E-8C0AB890A18A}"/>
          </ac:picMkLst>
        </pc:picChg>
      </pc:sldChg>
      <pc:sldChg chg="modSp add mod">
        <pc:chgData name="Stephanie McNeely" userId="793af3dc-9be4-4ddc-855f-70bc4eb5166e" providerId="ADAL" clId="{DD144FC4-6C59-4059-881D-4AAF263D82E8}" dt="2022-01-04T21:35:13.400" v="1232" actId="33524"/>
        <pc:sldMkLst>
          <pc:docMk/>
          <pc:sldMk cId="2742437873" sldId="2473"/>
        </pc:sldMkLst>
        <pc:spChg chg="mod">
          <ac:chgData name="Stephanie McNeely" userId="793af3dc-9be4-4ddc-855f-70bc4eb5166e" providerId="ADAL" clId="{DD144FC4-6C59-4059-881D-4AAF263D82E8}" dt="2022-01-04T21:35:13.400" v="1232" actId="33524"/>
          <ac:spMkLst>
            <pc:docMk/>
            <pc:sldMk cId="2742437873" sldId="2473"/>
            <ac:spMk id="8" creationId="{6FF93FBF-C502-4BA2-B2BA-0B47EA10D970}"/>
          </ac:spMkLst>
        </pc:spChg>
      </pc:sldChg>
      <pc:sldChg chg="modSp add mod">
        <pc:chgData name="Stephanie McNeely" userId="793af3dc-9be4-4ddc-855f-70bc4eb5166e" providerId="ADAL" clId="{DD144FC4-6C59-4059-881D-4AAF263D82E8}" dt="2022-01-04T21:41:47.716" v="1304" actId="20577"/>
        <pc:sldMkLst>
          <pc:docMk/>
          <pc:sldMk cId="367513427" sldId="2474"/>
        </pc:sldMkLst>
        <pc:spChg chg="mod">
          <ac:chgData name="Stephanie McNeely" userId="793af3dc-9be4-4ddc-855f-70bc4eb5166e" providerId="ADAL" clId="{DD144FC4-6C59-4059-881D-4AAF263D82E8}" dt="2022-01-04T21:41:47.716" v="1304" actId="20577"/>
          <ac:spMkLst>
            <pc:docMk/>
            <pc:sldMk cId="367513427" sldId="2474"/>
            <ac:spMk id="8" creationId="{6FF93FBF-C502-4BA2-B2BA-0B47EA10D970}"/>
          </ac:spMkLst>
        </pc:spChg>
      </pc:sldChg>
      <pc:sldChg chg="addSp delSp modSp add mod ord setBg">
        <pc:chgData name="Stephanie McNeely" userId="793af3dc-9be4-4ddc-855f-70bc4eb5166e" providerId="ADAL" clId="{DD144FC4-6C59-4059-881D-4AAF263D82E8}" dt="2022-01-05T16:24:29.943" v="1742" actId="113"/>
        <pc:sldMkLst>
          <pc:docMk/>
          <pc:sldMk cId="2203636958" sldId="2475"/>
        </pc:sldMkLst>
        <pc:spChg chg="del mod">
          <ac:chgData name="Stephanie McNeely" userId="793af3dc-9be4-4ddc-855f-70bc4eb5166e" providerId="ADAL" clId="{DD144FC4-6C59-4059-881D-4AAF263D82E8}" dt="2022-01-04T21:47:20.568" v="1405" actId="478"/>
          <ac:spMkLst>
            <pc:docMk/>
            <pc:sldMk cId="2203636958" sldId="2475"/>
            <ac:spMk id="4" creationId="{30D7BBCF-9D73-41E6-96BE-23D2BCDAD98A}"/>
          </ac:spMkLst>
        </pc:spChg>
        <pc:spChg chg="mod ord">
          <ac:chgData name="Stephanie McNeely" userId="793af3dc-9be4-4ddc-855f-70bc4eb5166e" providerId="ADAL" clId="{DD144FC4-6C59-4059-881D-4AAF263D82E8}" dt="2022-01-05T16:24:29.943" v="1742" actId="113"/>
          <ac:spMkLst>
            <pc:docMk/>
            <pc:sldMk cId="2203636958" sldId="2475"/>
            <ac:spMk id="8" creationId="{6FF93FBF-C502-4BA2-B2BA-0B47EA10D970}"/>
          </ac:spMkLst>
        </pc:spChg>
        <pc:spChg chg="add del">
          <ac:chgData name="Stephanie McNeely" userId="793af3dc-9be4-4ddc-855f-70bc4eb5166e" providerId="ADAL" clId="{DD144FC4-6C59-4059-881D-4AAF263D82E8}" dt="2022-01-04T21:47:04.717" v="1401" actId="26606"/>
          <ac:spMkLst>
            <pc:docMk/>
            <pc:sldMk cId="2203636958" sldId="2475"/>
            <ac:spMk id="13" creationId="{B6FACB3C-9069-4791-BC5C-0DB7CD19B853}"/>
          </ac:spMkLst>
        </pc:spChg>
        <pc:spChg chg="add del">
          <ac:chgData name="Stephanie McNeely" userId="793af3dc-9be4-4ddc-855f-70bc4eb5166e" providerId="ADAL" clId="{DD144FC4-6C59-4059-881D-4AAF263D82E8}" dt="2022-01-04T21:47:04.717" v="1401" actId="26606"/>
          <ac:spMkLst>
            <pc:docMk/>
            <pc:sldMk cId="2203636958" sldId="2475"/>
            <ac:spMk id="15" creationId="{71F2038E-D777-4B76-81DD-DD13EE91B9DD}"/>
          </ac:spMkLst>
        </pc:spChg>
        <pc:spChg chg="add del">
          <ac:chgData name="Stephanie McNeely" userId="793af3dc-9be4-4ddc-855f-70bc4eb5166e" providerId="ADAL" clId="{DD144FC4-6C59-4059-881D-4AAF263D82E8}" dt="2022-01-04T21:47:12.757" v="1403" actId="26606"/>
          <ac:spMkLst>
            <pc:docMk/>
            <pc:sldMk cId="2203636958" sldId="2475"/>
            <ac:spMk id="23" creationId="{EDDBB197-D710-4A4F-A9CA-FD2177498BE8}"/>
          </ac:spMkLst>
        </pc:spChg>
        <pc:spChg chg="add del">
          <ac:chgData name="Stephanie McNeely" userId="793af3dc-9be4-4ddc-855f-70bc4eb5166e" providerId="ADAL" clId="{DD144FC4-6C59-4059-881D-4AAF263D82E8}" dt="2022-01-04T21:47:12.757" v="1403" actId="26606"/>
          <ac:spMkLst>
            <pc:docMk/>
            <pc:sldMk cId="2203636958" sldId="2475"/>
            <ac:spMk id="24" creationId="{975D1CFA-2CDB-4B64-BD9F-85744E8DA12F}"/>
          </ac:spMkLst>
        </pc:spChg>
        <pc:spChg chg="add mod">
          <ac:chgData name="Stephanie McNeely" userId="793af3dc-9be4-4ddc-855f-70bc4eb5166e" providerId="ADAL" clId="{DD144FC4-6C59-4059-881D-4AAF263D82E8}" dt="2022-01-04T21:49:22.686" v="1435"/>
          <ac:spMkLst>
            <pc:docMk/>
            <pc:sldMk cId="2203636958" sldId="2475"/>
            <ac:spMk id="30" creationId="{F713338A-2B43-4FC7-99EF-CBE6D929F424}"/>
          </ac:spMkLst>
        </pc:spChg>
        <pc:spChg chg="add">
          <ac:chgData name="Stephanie McNeely" userId="793af3dc-9be4-4ddc-855f-70bc4eb5166e" providerId="ADAL" clId="{DD144FC4-6C59-4059-881D-4AAF263D82E8}" dt="2022-01-04T21:47:12.785" v="1404" actId="26606"/>
          <ac:spMkLst>
            <pc:docMk/>
            <pc:sldMk cId="2203636958" sldId="2475"/>
            <ac:spMk id="31" creationId="{A440A548-C0D4-4418-940E-EDC2F1D9A599}"/>
          </ac:spMkLst>
        </pc:spChg>
        <pc:spChg chg="add">
          <ac:chgData name="Stephanie McNeely" userId="793af3dc-9be4-4ddc-855f-70bc4eb5166e" providerId="ADAL" clId="{DD144FC4-6C59-4059-881D-4AAF263D82E8}" dt="2022-01-04T21:47:12.785" v="1404" actId="26606"/>
          <ac:spMkLst>
            <pc:docMk/>
            <pc:sldMk cId="2203636958" sldId="2475"/>
            <ac:spMk id="32" creationId="{E708B267-8CD2-4684-A57B-9F1070769203}"/>
          </ac:spMkLst>
        </pc:spChg>
        <pc:grpChg chg="add del">
          <ac:chgData name="Stephanie McNeely" userId="793af3dc-9be4-4ddc-855f-70bc4eb5166e" providerId="ADAL" clId="{DD144FC4-6C59-4059-881D-4AAF263D82E8}" dt="2022-01-04T21:47:04.717" v="1401" actId="26606"/>
          <ac:grpSpMkLst>
            <pc:docMk/>
            <pc:sldMk cId="2203636958" sldId="2475"/>
            <ac:grpSpMk id="17" creationId="{DD354807-230F-4402-B1B9-F733A8F1F190}"/>
          </ac:grpSpMkLst>
        </pc:grpChg>
        <pc:grpChg chg="add del">
          <ac:chgData name="Stephanie McNeely" userId="793af3dc-9be4-4ddc-855f-70bc4eb5166e" providerId="ADAL" clId="{DD144FC4-6C59-4059-881D-4AAF263D82E8}" dt="2022-01-04T21:47:12.757" v="1403" actId="26606"/>
          <ac:grpSpMkLst>
            <pc:docMk/>
            <pc:sldMk cId="2203636958" sldId="2475"/>
            <ac:grpSpMk id="25" creationId="{25EE5136-01F1-466C-962D-BA9B4C6757AA}"/>
          </ac:grpSpMkLst>
        </pc:grpChg>
        <pc:grpChg chg="add">
          <ac:chgData name="Stephanie McNeely" userId="793af3dc-9be4-4ddc-855f-70bc4eb5166e" providerId="ADAL" clId="{DD144FC4-6C59-4059-881D-4AAF263D82E8}" dt="2022-01-04T21:47:12.785" v="1404" actId="26606"/>
          <ac:grpSpMkLst>
            <pc:docMk/>
            <pc:sldMk cId="2203636958" sldId="2475"/>
            <ac:grpSpMk id="33" creationId="{41E5AB36-9328-47E9-95AD-E38AC1C0E18D}"/>
          </ac:grpSpMkLst>
        </pc:grpChg>
        <pc:picChg chg="add mod">
          <ac:chgData name="Stephanie McNeely" userId="793af3dc-9be4-4ddc-855f-70bc4eb5166e" providerId="ADAL" clId="{DD144FC4-6C59-4059-881D-4AAF263D82E8}" dt="2022-01-04T21:47:12.785" v="1404" actId="26606"/>
          <ac:picMkLst>
            <pc:docMk/>
            <pc:sldMk cId="2203636958" sldId="2475"/>
            <ac:picMk id="5" creationId="{15220119-2532-47D9-A91C-2EAD4DD88514}"/>
          </ac:picMkLst>
        </pc:picChg>
        <pc:picChg chg="ord">
          <ac:chgData name="Stephanie McNeely" userId="793af3dc-9be4-4ddc-855f-70bc4eb5166e" providerId="ADAL" clId="{DD144FC4-6C59-4059-881D-4AAF263D82E8}" dt="2022-01-04T21:47:12.785" v="1404" actId="26606"/>
          <ac:picMkLst>
            <pc:docMk/>
            <pc:sldMk cId="2203636958" sldId="2475"/>
            <ac:picMk id="7" creationId="{CF12E860-FAA6-4EB0-9DE3-8194D977E945}"/>
          </ac:picMkLst>
        </pc:picChg>
        <pc:picChg chg="mod">
          <ac:chgData name="Stephanie McNeely" userId="793af3dc-9be4-4ddc-855f-70bc4eb5166e" providerId="ADAL" clId="{DD144FC4-6C59-4059-881D-4AAF263D82E8}" dt="2022-01-05T16:24:12.605" v="1736" actId="1076"/>
          <ac:picMkLst>
            <pc:docMk/>
            <pc:sldMk cId="2203636958" sldId="2475"/>
            <ac:picMk id="11" creationId="{8C9EC4C9-7157-4DD3-9798-7B67951AED8D}"/>
          </ac:picMkLst>
        </pc:picChg>
      </pc:sldChg>
      <pc:sldChg chg="modSp add del mod ord">
        <pc:chgData name="Stephanie McNeely" userId="793af3dc-9be4-4ddc-855f-70bc4eb5166e" providerId="ADAL" clId="{DD144FC4-6C59-4059-881D-4AAF263D82E8}" dt="2022-01-05T16:26:13.950" v="1772" actId="47"/>
        <pc:sldMkLst>
          <pc:docMk/>
          <pc:sldMk cId="950605223" sldId="2476"/>
        </pc:sldMkLst>
        <pc:spChg chg="mod">
          <ac:chgData name="Stephanie McNeely" userId="793af3dc-9be4-4ddc-855f-70bc4eb5166e" providerId="ADAL" clId="{DD144FC4-6C59-4059-881D-4AAF263D82E8}" dt="2022-01-04T22:06:24.855" v="1560" actId="20577"/>
          <ac:spMkLst>
            <pc:docMk/>
            <pc:sldMk cId="950605223" sldId="2476"/>
            <ac:spMk id="4" creationId="{30D7BBCF-9D73-41E6-96BE-23D2BCDAD98A}"/>
          </ac:spMkLst>
        </pc:spChg>
        <pc:spChg chg="mod">
          <ac:chgData name="Stephanie McNeely" userId="793af3dc-9be4-4ddc-855f-70bc4eb5166e" providerId="ADAL" clId="{DD144FC4-6C59-4059-881D-4AAF263D82E8}" dt="2022-01-04T22:06:37.789" v="1596" actId="20577"/>
          <ac:spMkLst>
            <pc:docMk/>
            <pc:sldMk cId="950605223" sldId="2476"/>
            <ac:spMk id="8" creationId="{6FF93FBF-C502-4BA2-B2BA-0B47EA10D970}"/>
          </ac:spMkLst>
        </pc:spChg>
        <pc:picChg chg="mod">
          <ac:chgData name="Stephanie McNeely" userId="793af3dc-9be4-4ddc-855f-70bc4eb5166e" providerId="ADAL" clId="{DD144FC4-6C59-4059-881D-4AAF263D82E8}" dt="2022-01-04T22:07:00.101" v="1599" actId="1076"/>
          <ac:picMkLst>
            <pc:docMk/>
            <pc:sldMk cId="950605223" sldId="2476"/>
            <ac:picMk id="7" creationId="{CF12E860-FAA6-4EB0-9DE3-8194D977E945}"/>
          </ac:picMkLst>
        </pc:picChg>
      </pc:sldChg>
      <pc:sldChg chg="modSp add mod">
        <pc:chgData name="Stephanie McNeely" userId="793af3dc-9be4-4ddc-855f-70bc4eb5166e" providerId="ADAL" clId="{DD144FC4-6C59-4059-881D-4AAF263D82E8}" dt="2022-01-05T16:28:20.568" v="1807" actId="1076"/>
        <pc:sldMkLst>
          <pc:docMk/>
          <pc:sldMk cId="2936271831" sldId="2477"/>
        </pc:sldMkLst>
        <pc:spChg chg="mod">
          <ac:chgData name="Stephanie McNeely" userId="793af3dc-9be4-4ddc-855f-70bc4eb5166e" providerId="ADAL" clId="{DD144FC4-6C59-4059-881D-4AAF263D82E8}" dt="2022-01-04T22:05:07.670" v="1492" actId="20577"/>
          <ac:spMkLst>
            <pc:docMk/>
            <pc:sldMk cId="2936271831" sldId="2477"/>
            <ac:spMk id="4" creationId="{30D7BBCF-9D73-41E6-96BE-23D2BCDAD98A}"/>
          </ac:spMkLst>
        </pc:spChg>
        <pc:spChg chg="mod">
          <ac:chgData name="Stephanie McNeely" userId="793af3dc-9be4-4ddc-855f-70bc4eb5166e" providerId="ADAL" clId="{DD144FC4-6C59-4059-881D-4AAF263D82E8}" dt="2022-01-05T16:28:20.568" v="1807" actId="1076"/>
          <ac:spMkLst>
            <pc:docMk/>
            <pc:sldMk cId="2936271831" sldId="2477"/>
            <ac:spMk id="8" creationId="{6FF93FBF-C502-4BA2-B2BA-0B47EA10D970}"/>
          </ac:spMkLst>
        </pc:spChg>
      </pc:sldChg>
      <pc:sldChg chg="add">
        <pc:chgData name="Stephanie McNeely" userId="793af3dc-9be4-4ddc-855f-70bc4eb5166e" providerId="ADAL" clId="{DD144FC4-6C59-4059-881D-4AAF263D82E8}" dt="2022-01-04T22:05:36.196" v="1504" actId="2890"/>
        <pc:sldMkLst>
          <pc:docMk/>
          <pc:sldMk cId="2902767951" sldId="2478"/>
        </pc:sldMkLst>
      </pc:sldChg>
      <pc:sldChg chg="add del">
        <pc:chgData name="Stephanie McNeely" userId="793af3dc-9be4-4ddc-855f-70bc4eb5166e" providerId="ADAL" clId="{DD144FC4-6C59-4059-881D-4AAF263D82E8}" dt="2022-01-05T16:27:29.874" v="1785" actId="47"/>
        <pc:sldMkLst>
          <pc:docMk/>
          <pc:sldMk cId="1215472242" sldId="2479"/>
        </pc:sldMkLst>
      </pc:sldChg>
      <pc:sldChg chg="addSp delSp modSp add mod">
        <pc:chgData name="Stephanie McNeely" userId="793af3dc-9be4-4ddc-855f-70bc4eb5166e" providerId="ADAL" clId="{DD144FC4-6C59-4059-881D-4AAF263D82E8}" dt="2022-01-04T22:08:26.091" v="1624" actId="692"/>
        <pc:sldMkLst>
          <pc:docMk/>
          <pc:sldMk cId="4294949542" sldId="2480"/>
        </pc:sldMkLst>
        <pc:spChg chg="mod">
          <ac:chgData name="Stephanie McNeely" userId="793af3dc-9be4-4ddc-855f-70bc4eb5166e" providerId="ADAL" clId="{DD144FC4-6C59-4059-881D-4AAF263D82E8}" dt="2022-01-04T22:07:23.792" v="1610" actId="20577"/>
          <ac:spMkLst>
            <pc:docMk/>
            <pc:sldMk cId="4294949542" sldId="2480"/>
            <ac:spMk id="4" creationId="{30D7BBCF-9D73-41E6-96BE-23D2BCDAD98A}"/>
          </ac:spMkLst>
        </pc:spChg>
        <pc:spChg chg="add mod">
          <ac:chgData name="Stephanie McNeely" userId="793af3dc-9be4-4ddc-855f-70bc4eb5166e" providerId="ADAL" clId="{DD144FC4-6C59-4059-881D-4AAF263D82E8}" dt="2022-01-04T22:08:26.091" v="1624" actId="692"/>
          <ac:spMkLst>
            <pc:docMk/>
            <pc:sldMk cId="4294949542" sldId="2480"/>
            <ac:spMk id="5" creationId="{B548A10F-0A10-4BB9-A7F4-93FF6133FB9C}"/>
          </ac:spMkLst>
        </pc:spChg>
        <pc:spChg chg="del">
          <ac:chgData name="Stephanie McNeely" userId="793af3dc-9be4-4ddc-855f-70bc4eb5166e" providerId="ADAL" clId="{DD144FC4-6C59-4059-881D-4AAF263D82E8}" dt="2022-01-04T22:07:38.628" v="1612" actId="478"/>
          <ac:spMkLst>
            <pc:docMk/>
            <pc:sldMk cId="4294949542" sldId="2480"/>
            <ac:spMk id="8" creationId="{6FF93FBF-C502-4BA2-B2BA-0B47EA10D970}"/>
          </ac:spMkLst>
        </pc:spChg>
      </pc:sldChg>
      <pc:sldChg chg="modSp mod">
        <pc:chgData name="Stephanie McNeely" userId="793af3dc-9be4-4ddc-855f-70bc4eb5166e" providerId="ADAL" clId="{DD144FC4-6C59-4059-881D-4AAF263D82E8}" dt="2022-01-05T16:21:25.561" v="1630" actId="2711"/>
        <pc:sldMkLst>
          <pc:docMk/>
          <pc:sldMk cId="373396968" sldId="2481"/>
        </pc:sldMkLst>
        <pc:spChg chg="mod">
          <ac:chgData name="Stephanie McNeely" userId="793af3dc-9be4-4ddc-855f-70bc4eb5166e" providerId="ADAL" clId="{DD144FC4-6C59-4059-881D-4AAF263D82E8}" dt="2022-01-05T16:21:25.561" v="1630" actId="2711"/>
          <ac:spMkLst>
            <pc:docMk/>
            <pc:sldMk cId="373396968" sldId="2481"/>
            <ac:spMk id="8" creationId="{6FF93FBF-C502-4BA2-B2BA-0B47EA10D970}"/>
          </ac:spMkLst>
        </pc:spChg>
      </pc:sldChg>
      <pc:sldChg chg="modSp mod">
        <pc:chgData name="Stephanie McNeely" userId="793af3dc-9be4-4ddc-855f-70bc4eb5166e" providerId="ADAL" clId="{DD144FC4-6C59-4059-881D-4AAF263D82E8}" dt="2022-01-05T16:22:38.998" v="1703" actId="1076"/>
        <pc:sldMkLst>
          <pc:docMk/>
          <pc:sldMk cId="3883841928" sldId="2482"/>
        </pc:sldMkLst>
        <pc:spChg chg="mod">
          <ac:chgData name="Stephanie McNeely" userId="793af3dc-9be4-4ddc-855f-70bc4eb5166e" providerId="ADAL" clId="{DD144FC4-6C59-4059-881D-4AAF263D82E8}" dt="2022-01-05T16:22:38.998" v="1703" actId="1076"/>
          <ac:spMkLst>
            <pc:docMk/>
            <pc:sldMk cId="3883841928" sldId="2482"/>
            <ac:spMk id="8" creationId="{6FF93FBF-C502-4BA2-B2BA-0B47EA10D970}"/>
          </ac:spMkLst>
        </pc:spChg>
      </pc:sldChg>
      <pc:sldChg chg="modSp mod">
        <pc:chgData name="Stephanie McNeely" userId="793af3dc-9be4-4ddc-855f-70bc4eb5166e" providerId="ADAL" clId="{DD144FC4-6C59-4059-881D-4AAF263D82E8}" dt="2022-01-05T16:25:09.278" v="1756" actId="27636"/>
        <pc:sldMkLst>
          <pc:docMk/>
          <pc:sldMk cId="3421480238" sldId="2483"/>
        </pc:sldMkLst>
        <pc:spChg chg="mod">
          <ac:chgData name="Stephanie McNeely" userId="793af3dc-9be4-4ddc-855f-70bc4eb5166e" providerId="ADAL" clId="{DD144FC4-6C59-4059-881D-4AAF263D82E8}" dt="2022-01-05T16:25:09.278" v="1756" actId="27636"/>
          <ac:spMkLst>
            <pc:docMk/>
            <pc:sldMk cId="3421480238" sldId="2483"/>
            <ac:spMk id="8" creationId="{6FF93FBF-C502-4BA2-B2BA-0B47EA10D970}"/>
          </ac:spMkLst>
        </pc:spChg>
        <pc:picChg chg="mod">
          <ac:chgData name="Stephanie McNeely" userId="793af3dc-9be4-4ddc-855f-70bc4eb5166e" providerId="ADAL" clId="{DD144FC4-6C59-4059-881D-4AAF263D82E8}" dt="2022-01-05T16:25:00.138" v="1753" actId="1076"/>
          <ac:picMkLst>
            <pc:docMk/>
            <pc:sldMk cId="3421480238" sldId="2483"/>
            <ac:picMk id="5" creationId="{15220119-2532-47D9-A91C-2EAD4DD88514}"/>
          </ac:picMkLst>
        </pc:picChg>
      </pc:sldChg>
      <pc:sldChg chg="delSp modSp mod">
        <pc:chgData name="Stephanie McNeely" userId="793af3dc-9be4-4ddc-855f-70bc4eb5166e" providerId="ADAL" clId="{DD144FC4-6C59-4059-881D-4AAF263D82E8}" dt="2022-01-05T16:27:36.641" v="1786" actId="1076"/>
        <pc:sldMkLst>
          <pc:docMk/>
          <pc:sldMk cId="2878405600" sldId="2484"/>
        </pc:sldMkLst>
        <pc:spChg chg="mod">
          <ac:chgData name="Stephanie McNeely" userId="793af3dc-9be4-4ddc-855f-70bc4eb5166e" providerId="ADAL" clId="{DD144FC4-6C59-4059-881D-4AAF263D82E8}" dt="2022-01-05T16:25:59.656" v="1771" actId="692"/>
          <ac:spMkLst>
            <pc:docMk/>
            <pc:sldMk cId="2878405600" sldId="2484"/>
            <ac:spMk id="4" creationId="{6C59F166-0428-4C70-980E-B9A95A7D4570}"/>
          </ac:spMkLst>
        </pc:spChg>
        <pc:spChg chg="del">
          <ac:chgData name="Stephanie McNeely" userId="793af3dc-9be4-4ddc-855f-70bc4eb5166e" providerId="ADAL" clId="{DD144FC4-6C59-4059-881D-4AAF263D82E8}" dt="2022-01-05T16:25:33.973" v="1759" actId="478"/>
          <ac:spMkLst>
            <pc:docMk/>
            <pc:sldMk cId="2878405600" sldId="2484"/>
            <ac:spMk id="8" creationId="{6FF93FBF-C502-4BA2-B2BA-0B47EA10D970}"/>
          </ac:spMkLst>
        </pc:spChg>
        <pc:picChg chg="mod">
          <ac:chgData name="Stephanie McNeely" userId="793af3dc-9be4-4ddc-855f-70bc4eb5166e" providerId="ADAL" clId="{DD144FC4-6C59-4059-881D-4AAF263D82E8}" dt="2022-01-05T16:27:36.641" v="1786" actId="1076"/>
          <ac:picMkLst>
            <pc:docMk/>
            <pc:sldMk cId="2878405600" sldId="2484"/>
            <ac:picMk id="14" creationId="{31F2BBBC-8B92-4048-B392-BBC7B4AC6B2A}"/>
          </ac:picMkLst>
        </pc:picChg>
      </pc:sldChg>
      <pc:sldMasterChg chg="del delSldLayout">
        <pc:chgData name="Stephanie McNeely" userId="793af3dc-9be4-4ddc-855f-70bc4eb5166e" providerId="ADAL" clId="{DD144FC4-6C59-4059-881D-4AAF263D82E8}" dt="2022-01-04T20:36:46.595" v="1" actId="47"/>
        <pc:sldMasterMkLst>
          <pc:docMk/>
          <pc:sldMasterMk cId="1822924816" sldId="2147485670"/>
        </pc:sldMasterMkLst>
        <pc:sldLayoutChg chg="del">
          <pc:chgData name="Stephanie McNeely" userId="793af3dc-9be4-4ddc-855f-70bc4eb5166e" providerId="ADAL" clId="{DD144FC4-6C59-4059-881D-4AAF263D82E8}" dt="2022-01-04T20:36:46.595" v="1" actId="47"/>
          <pc:sldLayoutMkLst>
            <pc:docMk/>
            <pc:sldMasterMk cId="1822924816" sldId="2147485670"/>
            <pc:sldLayoutMk cId="2448350966" sldId="2147485671"/>
          </pc:sldLayoutMkLst>
        </pc:sldLayoutChg>
        <pc:sldLayoutChg chg="del">
          <pc:chgData name="Stephanie McNeely" userId="793af3dc-9be4-4ddc-855f-70bc4eb5166e" providerId="ADAL" clId="{DD144FC4-6C59-4059-881D-4AAF263D82E8}" dt="2022-01-04T20:36:46.595" v="1" actId="47"/>
          <pc:sldLayoutMkLst>
            <pc:docMk/>
            <pc:sldMasterMk cId="1822924816" sldId="2147485670"/>
            <pc:sldLayoutMk cId="3483536497" sldId="2147485672"/>
          </pc:sldLayoutMkLst>
        </pc:sldLayoutChg>
        <pc:sldLayoutChg chg="del">
          <pc:chgData name="Stephanie McNeely" userId="793af3dc-9be4-4ddc-855f-70bc4eb5166e" providerId="ADAL" clId="{DD144FC4-6C59-4059-881D-4AAF263D82E8}" dt="2022-01-04T20:36:46.595" v="1" actId="47"/>
          <pc:sldLayoutMkLst>
            <pc:docMk/>
            <pc:sldMasterMk cId="1822924816" sldId="2147485670"/>
            <pc:sldLayoutMk cId="3406891892" sldId="2147485673"/>
          </pc:sldLayoutMkLst>
        </pc:sldLayoutChg>
        <pc:sldLayoutChg chg="del">
          <pc:chgData name="Stephanie McNeely" userId="793af3dc-9be4-4ddc-855f-70bc4eb5166e" providerId="ADAL" clId="{DD144FC4-6C59-4059-881D-4AAF263D82E8}" dt="2022-01-04T20:36:46.595" v="1" actId="47"/>
          <pc:sldLayoutMkLst>
            <pc:docMk/>
            <pc:sldMasterMk cId="1822924816" sldId="2147485670"/>
            <pc:sldLayoutMk cId="3838072215" sldId="2147485674"/>
          </pc:sldLayoutMkLst>
        </pc:sldLayoutChg>
        <pc:sldLayoutChg chg="del">
          <pc:chgData name="Stephanie McNeely" userId="793af3dc-9be4-4ddc-855f-70bc4eb5166e" providerId="ADAL" clId="{DD144FC4-6C59-4059-881D-4AAF263D82E8}" dt="2022-01-04T20:36:46.595" v="1" actId="47"/>
          <pc:sldLayoutMkLst>
            <pc:docMk/>
            <pc:sldMasterMk cId="1822924816" sldId="2147485670"/>
            <pc:sldLayoutMk cId="940420319" sldId="2147485675"/>
          </pc:sldLayoutMkLst>
        </pc:sldLayoutChg>
        <pc:sldLayoutChg chg="del">
          <pc:chgData name="Stephanie McNeely" userId="793af3dc-9be4-4ddc-855f-70bc4eb5166e" providerId="ADAL" clId="{DD144FC4-6C59-4059-881D-4AAF263D82E8}" dt="2022-01-04T20:36:46.595" v="1" actId="47"/>
          <pc:sldLayoutMkLst>
            <pc:docMk/>
            <pc:sldMasterMk cId="1822924816" sldId="2147485670"/>
            <pc:sldLayoutMk cId="2321360661" sldId="2147485676"/>
          </pc:sldLayoutMkLst>
        </pc:sldLayoutChg>
        <pc:sldLayoutChg chg="del">
          <pc:chgData name="Stephanie McNeely" userId="793af3dc-9be4-4ddc-855f-70bc4eb5166e" providerId="ADAL" clId="{DD144FC4-6C59-4059-881D-4AAF263D82E8}" dt="2022-01-04T20:36:46.595" v="1" actId="47"/>
          <pc:sldLayoutMkLst>
            <pc:docMk/>
            <pc:sldMasterMk cId="1822924816" sldId="2147485670"/>
            <pc:sldLayoutMk cId="1813662485" sldId="2147485677"/>
          </pc:sldLayoutMkLst>
        </pc:sldLayoutChg>
        <pc:sldLayoutChg chg="del">
          <pc:chgData name="Stephanie McNeely" userId="793af3dc-9be4-4ddc-855f-70bc4eb5166e" providerId="ADAL" clId="{DD144FC4-6C59-4059-881D-4AAF263D82E8}" dt="2022-01-04T20:36:46.595" v="1" actId="47"/>
          <pc:sldLayoutMkLst>
            <pc:docMk/>
            <pc:sldMasterMk cId="1822924816" sldId="2147485670"/>
            <pc:sldLayoutMk cId="1513885542" sldId="2147485678"/>
          </pc:sldLayoutMkLst>
        </pc:sldLayoutChg>
        <pc:sldLayoutChg chg="del">
          <pc:chgData name="Stephanie McNeely" userId="793af3dc-9be4-4ddc-855f-70bc4eb5166e" providerId="ADAL" clId="{DD144FC4-6C59-4059-881D-4AAF263D82E8}" dt="2022-01-04T20:36:46.595" v="1" actId="47"/>
          <pc:sldLayoutMkLst>
            <pc:docMk/>
            <pc:sldMasterMk cId="1822924816" sldId="2147485670"/>
            <pc:sldLayoutMk cId="366815813" sldId="2147485679"/>
          </pc:sldLayoutMkLst>
        </pc:sldLayoutChg>
        <pc:sldLayoutChg chg="del">
          <pc:chgData name="Stephanie McNeely" userId="793af3dc-9be4-4ddc-855f-70bc4eb5166e" providerId="ADAL" clId="{DD144FC4-6C59-4059-881D-4AAF263D82E8}" dt="2022-01-04T20:36:46.595" v="1" actId="47"/>
          <pc:sldLayoutMkLst>
            <pc:docMk/>
            <pc:sldMasterMk cId="1822924816" sldId="2147485670"/>
            <pc:sldLayoutMk cId="772775815" sldId="2147485680"/>
          </pc:sldLayoutMkLst>
        </pc:sldLayoutChg>
        <pc:sldLayoutChg chg="del">
          <pc:chgData name="Stephanie McNeely" userId="793af3dc-9be4-4ddc-855f-70bc4eb5166e" providerId="ADAL" clId="{DD144FC4-6C59-4059-881D-4AAF263D82E8}" dt="2022-01-04T20:36:46.595" v="1" actId="47"/>
          <pc:sldLayoutMkLst>
            <pc:docMk/>
            <pc:sldMasterMk cId="1822924816" sldId="2147485670"/>
            <pc:sldLayoutMk cId="100008178" sldId="2147485681"/>
          </pc:sldLayoutMkLst>
        </pc:sldLayoutChg>
        <pc:sldLayoutChg chg="del">
          <pc:chgData name="Stephanie McNeely" userId="793af3dc-9be4-4ddc-855f-70bc4eb5166e" providerId="ADAL" clId="{DD144FC4-6C59-4059-881D-4AAF263D82E8}" dt="2022-01-04T20:36:46.595" v="1" actId="47"/>
          <pc:sldLayoutMkLst>
            <pc:docMk/>
            <pc:sldMasterMk cId="1822924816" sldId="2147485670"/>
            <pc:sldLayoutMk cId="2880710236" sldId="2147485682"/>
          </pc:sldLayoutMkLst>
        </pc:sldLayoutChg>
        <pc:sldLayoutChg chg="del">
          <pc:chgData name="Stephanie McNeely" userId="793af3dc-9be4-4ddc-855f-70bc4eb5166e" providerId="ADAL" clId="{DD144FC4-6C59-4059-881D-4AAF263D82E8}" dt="2022-01-04T20:36:46.595" v="1" actId="47"/>
          <pc:sldLayoutMkLst>
            <pc:docMk/>
            <pc:sldMasterMk cId="1822924816" sldId="2147485670"/>
            <pc:sldLayoutMk cId="3633491067" sldId="2147485683"/>
          </pc:sldLayoutMkLst>
        </pc:sldLayoutChg>
        <pc:sldLayoutChg chg="del">
          <pc:chgData name="Stephanie McNeely" userId="793af3dc-9be4-4ddc-855f-70bc4eb5166e" providerId="ADAL" clId="{DD144FC4-6C59-4059-881D-4AAF263D82E8}" dt="2022-01-04T20:36:46.595" v="1" actId="47"/>
          <pc:sldLayoutMkLst>
            <pc:docMk/>
            <pc:sldMasterMk cId="1822924816" sldId="2147485670"/>
            <pc:sldLayoutMk cId="1147293551" sldId="2147485684"/>
          </pc:sldLayoutMkLst>
        </pc:sldLayoutChg>
      </pc:sldMasterChg>
    </pc:docChg>
  </pc:docChgLst>
  <pc:docChgLst>
    <pc:chgData name="Diana Eidenshink" userId="b50d9f92-a0e4-434b-bd59-f0013713f4a4" providerId="ADAL" clId="{C34FFA48-9331-42DD-A14B-C6798D96D622}"/>
    <pc:docChg chg="custSel addSld delSld modSld modMainMaster">
      <pc:chgData name="Diana Eidenshink" userId="b50d9f92-a0e4-434b-bd59-f0013713f4a4" providerId="ADAL" clId="{C34FFA48-9331-42DD-A14B-C6798D96D622}" dt="2022-01-05T01:52:45.450" v="1089" actId="14100"/>
      <pc:docMkLst>
        <pc:docMk/>
      </pc:docMkLst>
      <pc:sldChg chg="delSp modSp mod">
        <pc:chgData name="Diana Eidenshink" userId="b50d9f92-a0e4-434b-bd59-f0013713f4a4" providerId="ADAL" clId="{C34FFA48-9331-42DD-A14B-C6798D96D622}" dt="2022-01-04T20:15:01.181" v="323"/>
        <pc:sldMkLst>
          <pc:docMk/>
          <pc:sldMk cId="4169294861" sldId="2400"/>
        </pc:sldMkLst>
        <pc:spChg chg="del mod">
          <ac:chgData name="Diana Eidenshink" userId="b50d9f92-a0e4-434b-bd59-f0013713f4a4" providerId="ADAL" clId="{C34FFA48-9331-42DD-A14B-C6798D96D622}" dt="2022-01-04T20:15:01.181" v="323"/>
          <ac:spMkLst>
            <pc:docMk/>
            <pc:sldMk cId="4169294861" sldId="2400"/>
            <ac:spMk id="5" creationId="{4DB54A19-A732-4E21-A9E5-B388E1C08257}"/>
          </ac:spMkLst>
        </pc:spChg>
        <pc:spChg chg="del mod">
          <ac:chgData name="Diana Eidenshink" userId="b50d9f92-a0e4-434b-bd59-f0013713f4a4" providerId="ADAL" clId="{C34FFA48-9331-42DD-A14B-C6798D96D622}" dt="2022-01-04T19:47:34.528" v="145"/>
          <ac:spMkLst>
            <pc:docMk/>
            <pc:sldMk cId="4169294861" sldId="2400"/>
            <ac:spMk id="52226" creationId="{2BED3D82-BC7B-424D-86DF-3C01969412D6}"/>
          </ac:spMkLst>
        </pc:spChg>
        <pc:spChg chg="mod">
          <ac:chgData name="Diana Eidenshink" userId="b50d9f92-a0e4-434b-bd59-f0013713f4a4" providerId="ADAL" clId="{C34FFA48-9331-42DD-A14B-C6798D96D622}" dt="2022-01-04T20:14:20.919" v="315" actId="14100"/>
          <ac:spMkLst>
            <pc:docMk/>
            <pc:sldMk cId="4169294861" sldId="2400"/>
            <ac:spMk id="58374" creationId="{2C113007-E849-4718-9888-9C2F537FFB10}"/>
          </ac:spMkLst>
        </pc:spChg>
        <pc:picChg chg="mod modCrop">
          <ac:chgData name="Diana Eidenshink" userId="b50d9f92-a0e4-434b-bd59-f0013713f4a4" providerId="ADAL" clId="{C34FFA48-9331-42DD-A14B-C6798D96D622}" dt="2022-01-04T19:47:33.826" v="143" actId="732"/>
          <ac:picMkLst>
            <pc:docMk/>
            <pc:sldMk cId="4169294861" sldId="2400"/>
            <ac:picMk id="4" creationId="{380116B6-ECE3-4E49-891B-31C7E21DA2A9}"/>
          </ac:picMkLst>
        </pc:picChg>
      </pc:sldChg>
      <pc:sldChg chg="del">
        <pc:chgData name="Diana Eidenshink" userId="b50d9f92-a0e4-434b-bd59-f0013713f4a4" providerId="ADAL" clId="{C34FFA48-9331-42DD-A14B-C6798D96D622}" dt="2022-01-04T20:15:08.565" v="325" actId="2696"/>
        <pc:sldMkLst>
          <pc:docMk/>
          <pc:sldMk cId="1267723281" sldId="2402"/>
        </pc:sldMkLst>
      </pc:sldChg>
      <pc:sldChg chg="del">
        <pc:chgData name="Diana Eidenshink" userId="b50d9f92-a0e4-434b-bd59-f0013713f4a4" providerId="ADAL" clId="{C34FFA48-9331-42DD-A14B-C6798D96D622}" dt="2022-01-04T20:15:05.596" v="324" actId="2696"/>
        <pc:sldMkLst>
          <pc:docMk/>
          <pc:sldMk cId="4270430601" sldId="2405"/>
        </pc:sldMkLst>
      </pc:sldChg>
      <pc:sldChg chg="modSp">
        <pc:chgData name="Diana Eidenshink" userId="b50d9f92-a0e4-434b-bd59-f0013713f4a4" providerId="ADAL" clId="{C34FFA48-9331-42DD-A14B-C6798D96D622}" dt="2022-01-04T20:11:18.383" v="222"/>
        <pc:sldMkLst>
          <pc:docMk/>
          <pc:sldMk cId="2308041093" sldId="2406"/>
        </pc:sldMkLst>
        <pc:picChg chg="mod">
          <ac:chgData name="Diana Eidenshink" userId="b50d9f92-a0e4-434b-bd59-f0013713f4a4" providerId="ADAL" clId="{C34FFA48-9331-42DD-A14B-C6798D96D622}" dt="2022-01-04T20:11:18.383" v="222"/>
          <ac:picMkLst>
            <pc:docMk/>
            <pc:sldMk cId="2308041093" sldId="2406"/>
            <ac:picMk id="1026" creationId="{72C9BB1B-C444-4AE1-8217-5DEE9FC9723C}"/>
          </ac:picMkLst>
        </pc:picChg>
      </pc:sldChg>
      <pc:sldChg chg="modSp mod">
        <pc:chgData name="Diana Eidenshink" userId="b50d9f92-a0e4-434b-bd59-f0013713f4a4" providerId="ADAL" clId="{C34FFA48-9331-42DD-A14B-C6798D96D622}" dt="2022-01-04T20:12:24.757" v="224" actId="20577"/>
        <pc:sldMkLst>
          <pc:docMk/>
          <pc:sldMk cId="208536342" sldId="2409"/>
        </pc:sldMkLst>
        <pc:spChg chg="mod">
          <ac:chgData name="Diana Eidenshink" userId="b50d9f92-a0e4-434b-bd59-f0013713f4a4" providerId="ADAL" clId="{C34FFA48-9331-42DD-A14B-C6798D96D622}" dt="2022-01-04T20:12:24.757" v="224" actId="20577"/>
          <ac:spMkLst>
            <pc:docMk/>
            <pc:sldMk cId="208536342" sldId="2409"/>
            <ac:spMk id="58374" creationId="{2C113007-E849-4718-9888-9C2F537FFB10}"/>
          </ac:spMkLst>
        </pc:spChg>
      </pc:sldChg>
      <pc:sldChg chg="delSp modSp add mod">
        <pc:chgData name="Diana Eidenshink" userId="b50d9f92-a0e4-434b-bd59-f0013713f4a4" providerId="ADAL" clId="{C34FFA48-9331-42DD-A14B-C6798D96D622}" dt="2022-01-04T19:50:34.813" v="220" actId="113"/>
        <pc:sldMkLst>
          <pc:docMk/>
          <pc:sldMk cId="1485864084" sldId="2410"/>
        </pc:sldMkLst>
        <pc:spChg chg="del mod">
          <ac:chgData name="Diana Eidenshink" userId="b50d9f92-a0e4-434b-bd59-f0013713f4a4" providerId="ADAL" clId="{C34FFA48-9331-42DD-A14B-C6798D96D622}" dt="2022-01-04T19:47:04.345" v="137"/>
          <ac:spMkLst>
            <pc:docMk/>
            <pc:sldMk cId="1485864084" sldId="2410"/>
            <ac:spMk id="52226" creationId="{2BED3D82-BC7B-424D-86DF-3C01969412D6}"/>
          </ac:spMkLst>
        </pc:spChg>
        <pc:spChg chg="mod">
          <ac:chgData name="Diana Eidenshink" userId="b50d9f92-a0e4-434b-bd59-f0013713f4a4" providerId="ADAL" clId="{C34FFA48-9331-42DD-A14B-C6798D96D622}" dt="2022-01-04T19:50:34.813" v="220" actId="113"/>
          <ac:spMkLst>
            <pc:docMk/>
            <pc:sldMk cId="1485864084" sldId="2410"/>
            <ac:spMk id="58374" creationId="{2C113007-E849-4718-9888-9C2F537FFB10}"/>
          </ac:spMkLst>
        </pc:spChg>
      </pc:sldChg>
      <pc:sldChg chg="modSp add del mod">
        <pc:chgData name="Diana Eidenshink" userId="b50d9f92-a0e4-434b-bd59-f0013713f4a4" providerId="ADAL" clId="{C34FFA48-9331-42DD-A14B-C6798D96D622}" dt="2022-01-05T01:43:56.691" v="837" actId="2696"/>
        <pc:sldMkLst>
          <pc:docMk/>
          <pc:sldMk cId="901292610" sldId="2411"/>
        </pc:sldMkLst>
        <pc:spChg chg="mod">
          <ac:chgData name="Diana Eidenshink" userId="b50d9f92-a0e4-434b-bd59-f0013713f4a4" providerId="ADAL" clId="{C34FFA48-9331-42DD-A14B-C6798D96D622}" dt="2022-01-05T01:43:03.951" v="828" actId="20577"/>
          <ac:spMkLst>
            <pc:docMk/>
            <pc:sldMk cId="901292610" sldId="2411"/>
            <ac:spMk id="58374" creationId="{2C113007-E849-4718-9888-9C2F537FFB10}"/>
          </ac:spMkLst>
        </pc:spChg>
      </pc:sldChg>
      <pc:sldChg chg="modSp add mod">
        <pc:chgData name="Diana Eidenshink" userId="b50d9f92-a0e4-434b-bd59-f0013713f4a4" providerId="ADAL" clId="{C34FFA48-9331-42DD-A14B-C6798D96D622}" dt="2022-01-04T20:13:15.082" v="243" actId="20577"/>
        <pc:sldMkLst>
          <pc:docMk/>
          <pc:sldMk cId="2855237470" sldId="2412"/>
        </pc:sldMkLst>
        <pc:spChg chg="mod">
          <ac:chgData name="Diana Eidenshink" userId="b50d9f92-a0e4-434b-bd59-f0013713f4a4" providerId="ADAL" clId="{C34FFA48-9331-42DD-A14B-C6798D96D622}" dt="2022-01-04T20:13:15.082" v="243" actId="20577"/>
          <ac:spMkLst>
            <pc:docMk/>
            <pc:sldMk cId="2855237470" sldId="2412"/>
            <ac:spMk id="58374" creationId="{2C113007-E849-4718-9888-9C2F537FFB10}"/>
          </ac:spMkLst>
        </pc:spChg>
      </pc:sldChg>
      <pc:sldChg chg="modSp add del mod">
        <pc:chgData name="Diana Eidenshink" userId="b50d9f92-a0e4-434b-bd59-f0013713f4a4" providerId="ADAL" clId="{C34FFA48-9331-42DD-A14B-C6798D96D622}" dt="2022-01-05T01:42:08.442" v="825" actId="47"/>
        <pc:sldMkLst>
          <pc:docMk/>
          <pc:sldMk cId="4072803902" sldId="2413"/>
        </pc:sldMkLst>
        <pc:spChg chg="mod">
          <ac:chgData name="Diana Eidenshink" userId="b50d9f92-a0e4-434b-bd59-f0013713f4a4" providerId="ADAL" clId="{C34FFA48-9331-42DD-A14B-C6798D96D622}" dt="2022-01-05T01:40:46.988" v="809" actId="21"/>
          <ac:spMkLst>
            <pc:docMk/>
            <pc:sldMk cId="4072803902" sldId="2413"/>
            <ac:spMk id="58374" creationId="{2C113007-E849-4718-9888-9C2F537FFB10}"/>
          </ac:spMkLst>
        </pc:spChg>
      </pc:sldChg>
      <pc:sldChg chg="delSp modSp add mod">
        <pc:chgData name="Diana Eidenshink" userId="b50d9f92-a0e4-434b-bd59-f0013713f4a4" providerId="ADAL" clId="{C34FFA48-9331-42DD-A14B-C6798D96D622}" dt="2022-01-04T20:15:39.725" v="344" actId="20577"/>
        <pc:sldMkLst>
          <pc:docMk/>
          <pc:sldMk cId="968972506" sldId="2414"/>
        </pc:sldMkLst>
        <pc:spChg chg="mod">
          <ac:chgData name="Diana Eidenshink" userId="b50d9f92-a0e4-434b-bd59-f0013713f4a4" providerId="ADAL" clId="{C34FFA48-9331-42DD-A14B-C6798D96D622}" dt="2022-01-04T20:15:39.725" v="344" actId="20577"/>
          <ac:spMkLst>
            <pc:docMk/>
            <pc:sldMk cId="968972506" sldId="2414"/>
            <ac:spMk id="52226" creationId="{2BED3D82-BC7B-424D-86DF-3C01969412D6}"/>
          </ac:spMkLst>
        </pc:spChg>
        <pc:picChg chg="del mod">
          <ac:chgData name="Diana Eidenshink" userId="b50d9f92-a0e4-434b-bd59-f0013713f4a4" providerId="ADAL" clId="{C34FFA48-9331-42DD-A14B-C6798D96D622}" dt="2022-01-04T20:15:32.090" v="328" actId="478"/>
          <ac:picMkLst>
            <pc:docMk/>
            <pc:sldMk cId="968972506" sldId="2414"/>
            <ac:picMk id="5" creationId="{4A8DAB2E-3F59-49B8-BEA1-0B3AEA89D9EC}"/>
          </ac:picMkLst>
        </pc:picChg>
      </pc:sldChg>
      <pc:sldChg chg="modSp add mod">
        <pc:chgData name="Diana Eidenshink" userId="b50d9f92-a0e4-434b-bd59-f0013713f4a4" providerId="ADAL" clId="{C34FFA48-9331-42DD-A14B-C6798D96D622}" dt="2022-01-04T20:16:16.115" v="401" actId="20577"/>
        <pc:sldMkLst>
          <pc:docMk/>
          <pc:sldMk cId="2488049797" sldId="2415"/>
        </pc:sldMkLst>
        <pc:spChg chg="mod">
          <ac:chgData name="Diana Eidenshink" userId="b50d9f92-a0e4-434b-bd59-f0013713f4a4" providerId="ADAL" clId="{C34FFA48-9331-42DD-A14B-C6798D96D622}" dt="2022-01-04T20:16:16.115" v="401" actId="20577"/>
          <ac:spMkLst>
            <pc:docMk/>
            <pc:sldMk cId="2488049797" sldId="2415"/>
            <ac:spMk id="52226" creationId="{2BED3D82-BC7B-424D-86DF-3C01969412D6}"/>
          </ac:spMkLst>
        </pc:spChg>
      </pc:sldChg>
      <pc:sldChg chg="modSp add mod">
        <pc:chgData name="Diana Eidenshink" userId="b50d9f92-a0e4-434b-bd59-f0013713f4a4" providerId="ADAL" clId="{C34FFA48-9331-42DD-A14B-C6798D96D622}" dt="2022-01-04T20:17:25.689" v="405" actId="20577"/>
        <pc:sldMkLst>
          <pc:docMk/>
          <pc:sldMk cId="3182217108" sldId="2416"/>
        </pc:sldMkLst>
        <pc:spChg chg="mod">
          <ac:chgData name="Diana Eidenshink" userId="b50d9f92-a0e4-434b-bd59-f0013713f4a4" providerId="ADAL" clId="{C34FFA48-9331-42DD-A14B-C6798D96D622}" dt="2022-01-04T20:17:25.689" v="405" actId="20577"/>
          <ac:spMkLst>
            <pc:docMk/>
            <pc:sldMk cId="3182217108" sldId="2416"/>
            <ac:spMk id="58374" creationId="{2C113007-E849-4718-9888-9C2F537FFB10}"/>
          </ac:spMkLst>
        </pc:spChg>
      </pc:sldChg>
      <pc:sldChg chg="modSp mod">
        <pc:chgData name="Diana Eidenshink" userId="b50d9f92-a0e4-434b-bd59-f0013713f4a4" providerId="ADAL" clId="{C34FFA48-9331-42DD-A14B-C6798D96D622}" dt="2022-01-05T01:18:52.909" v="495" actId="20577"/>
        <pc:sldMkLst>
          <pc:docMk/>
          <pc:sldMk cId="374749866" sldId="2469"/>
        </pc:sldMkLst>
        <pc:spChg chg="mod">
          <ac:chgData name="Diana Eidenshink" userId="b50d9f92-a0e4-434b-bd59-f0013713f4a4" providerId="ADAL" clId="{C34FFA48-9331-42DD-A14B-C6798D96D622}" dt="2022-01-05T01:18:52.909" v="495" actId="20577"/>
          <ac:spMkLst>
            <pc:docMk/>
            <pc:sldMk cId="374749866" sldId="2469"/>
            <ac:spMk id="22" creationId="{BF67B9FA-9521-41D2-82B4-669F4A684212}"/>
          </ac:spMkLst>
        </pc:spChg>
      </pc:sldChg>
      <pc:sldChg chg="modSp mod">
        <pc:chgData name="Diana Eidenshink" userId="b50d9f92-a0e4-434b-bd59-f0013713f4a4" providerId="ADAL" clId="{C34FFA48-9331-42DD-A14B-C6798D96D622}" dt="2022-01-05T01:20:06.936" v="585" actId="6549"/>
        <pc:sldMkLst>
          <pc:docMk/>
          <pc:sldMk cId="3909296148" sldId="2470"/>
        </pc:sldMkLst>
        <pc:spChg chg="mod">
          <ac:chgData name="Diana Eidenshink" userId="b50d9f92-a0e4-434b-bd59-f0013713f4a4" providerId="ADAL" clId="{C34FFA48-9331-42DD-A14B-C6798D96D622}" dt="2022-01-05T01:20:06.936" v="585" actId="6549"/>
          <ac:spMkLst>
            <pc:docMk/>
            <pc:sldMk cId="3909296148" sldId="2470"/>
            <ac:spMk id="8" creationId="{6FF93FBF-C502-4BA2-B2BA-0B47EA10D970}"/>
          </ac:spMkLst>
        </pc:spChg>
      </pc:sldChg>
      <pc:sldChg chg="modSp mod">
        <pc:chgData name="Diana Eidenshink" userId="b50d9f92-a0e4-434b-bd59-f0013713f4a4" providerId="ADAL" clId="{C34FFA48-9331-42DD-A14B-C6798D96D622}" dt="2022-01-05T01:25:51.030" v="778" actId="313"/>
        <pc:sldMkLst>
          <pc:docMk/>
          <pc:sldMk cId="1672242063" sldId="2471"/>
        </pc:sldMkLst>
        <pc:spChg chg="mod">
          <ac:chgData name="Diana Eidenshink" userId="b50d9f92-a0e4-434b-bd59-f0013713f4a4" providerId="ADAL" clId="{C34FFA48-9331-42DD-A14B-C6798D96D622}" dt="2022-01-05T01:25:51.030" v="778" actId="313"/>
          <ac:spMkLst>
            <pc:docMk/>
            <pc:sldMk cId="1672242063" sldId="2471"/>
            <ac:spMk id="8" creationId="{6FF93FBF-C502-4BA2-B2BA-0B47EA10D970}"/>
          </ac:spMkLst>
        </pc:spChg>
        <pc:picChg chg="mod">
          <ac:chgData name="Diana Eidenshink" userId="b50d9f92-a0e4-434b-bd59-f0013713f4a4" providerId="ADAL" clId="{C34FFA48-9331-42DD-A14B-C6798D96D622}" dt="2022-01-05T01:25:36.509" v="773" actId="1076"/>
          <ac:picMkLst>
            <pc:docMk/>
            <pc:sldMk cId="1672242063" sldId="2471"/>
            <ac:picMk id="10" creationId="{56EA2E7A-ECF1-4936-B25E-8C0AB890A18A}"/>
          </ac:picMkLst>
        </pc:picChg>
      </pc:sldChg>
      <pc:sldChg chg="modSp mod">
        <pc:chgData name="Diana Eidenshink" userId="b50d9f92-a0e4-434b-bd59-f0013713f4a4" providerId="ADAL" clId="{C34FFA48-9331-42DD-A14B-C6798D96D622}" dt="2022-01-05T01:27:48.897" v="782" actId="113"/>
        <pc:sldMkLst>
          <pc:docMk/>
          <pc:sldMk cId="3578277157" sldId="2472"/>
        </pc:sldMkLst>
        <pc:spChg chg="mod">
          <ac:chgData name="Diana Eidenshink" userId="b50d9f92-a0e4-434b-bd59-f0013713f4a4" providerId="ADAL" clId="{C34FFA48-9331-42DD-A14B-C6798D96D622}" dt="2022-01-05T01:27:48.897" v="782" actId="113"/>
          <ac:spMkLst>
            <pc:docMk/>
            <pc:sldMk cId="3578277157" sldId="2472"/>
            <ac:spMk id="8" creationId="{6FF93FBF-C502-4BA2-B2BA-0B47EA10D970}"/>
          </ac:spMkLst>
        </pc:spChg>
      </pc:sldChg>
      <pc:sldChg chg="addSp delSp modSp mod">
        <pc:chgData name="Diana Eidenshink" userId="b50d9f92-a0e4-434b-bd59-f0013713f4a4" providerId="ADAL" clId="{C34FFA48-9331-42DD-A14B-C6798D96D622}" dt="2022-01-05T01:48:10.825" v="1003" actId="14100"/>
        <pc:sldMkLst>
          <pc:docMk/>
          <pc:sldMk cId="2203636958" sldId="2475"/>
        </pc:sldMkLst>
        <pc:spChg chg="add del mod">
          <ac:chgData name="Diana Eidenshink" userId="b50d9f92-a0e4-434b-bd59-f0013713f4a4" providerId="ADAL" clId="{C34FFA48-9331-42DD-A14B-C6798D96D622}" dt="2022-01-05T01:44:46.615" v="838" actId="931"/>
          <ac:spMkLst>
            <pc:docMk/>
            <pc:sldMk cId="2203636958" sldId="2475"/>
            <ac:spMk id="3" creationId="{1EFAD10D-9D1D-45B1-9DDC-A8E460AB7BF7}"/>
          </ac:spMkLst>
        </pc:spChg>
        <pc:spChg chg="mod">
          <ac:chgData name="Diana Eidenshink" userId="b50d9f92-a0e4-434b-bd59-f0013713f4a4" providerId="ADAL" clId="{C34FFA48-9331-42DD-A14B-C6798D96D622}" dt="2022-01-05T01:48:10.825" v="1003" actId="14100"/>
          <ac:spMkLst>
            <pc:docMk/>
            <pc:sldMk cId="2203636958" sldId="2475"/>
            <ac:spMk id="8" creationId="{6FF93FBF-C502-4BA2-B2BA-0B47EA10D970}"/>
          </ac:spMkLst>
        </pc:spChg>
        <pc:spChg chg="add del mod">
          <ac:chgData name="Diana Eidenshink" userId="b50d9f92-a0e4-434b-bd59-f0013713f4a4" providerId="ADAL" clId="{C34FFA48-9331-42DD-A14B-C6798D96D622}" dt="2022-01-05T01:46:29.946" v="847" actId="478"/>
          <ac:spMkLst>
            <pc:docMk/>
            <pc:sldMk cId="2203636958" sldId="2475"/>
            <ac:spMk id="9" creationId="{CD42F232-F572-4759-A152-B537319F7255}"/>
          </ac:spMkLst>
        </pc:spChg>
        <pc:spChg chg="add del mod">
          <ac:chgData name="Diana Eidenshink" userId="b50d9f92-a0e4-434b-bd59-f0013713f4a4" providerId="ADAL" clId="{C34FFA48-9331-42DD-A14B-C6798D96D622}" dt="2022-01-05T01:46:56.787" v="854" actId="478"/>
          <ac:spMkLst>
            <pc:docMk/>
            <pc:sldMk cId="2203636958" sldId="2475"/>
            <ac:spMk id="13" creationId="{1E9C57EE-62E8-4837-B509-70879980400F}"/>
          </ac:spMkLst>
        </pc:spChg>
        <pc:picChg chg="del">
          <ac:chgData name="Diana Eidenshink" userId="b50d9f92-a0e4-434b-bd59-f0013713f4a4" providerId="ADAL" clId="{C34FFA48-9331-42DD-A14B-C6798D96D622}" dt="2022-01-05T01:43:27.800" v="831" actId="478"/>
          <ac:picMkLst>
            <pc:docMk/>
            <pc:sldMk cId="2203636958" sldId="2475"/>
            <ac:picMk id="5" creationId="{15220119-2532-47D9-A91C-2EAD4DD88514}"/>
          </ac:picMkLst>
        </pc:picChg>
        <pc:picChg chg="add del mod">
          <ac:chgData name="Diana Eidenshink" userId="b50d9f92-a0e4-434b-bd59-f0013713f4a4" providerId="ADAL" clId="{C34FFA48-9331-42DD-A14B-C6798D96D622}" dt="2022-01-05T01:46:29.946" v="847" actId="478"/>
          <ac:picMkLst>
            <pc:docMk/>
            <pc:sldMk cId="2203636958" sldId="2475"/>
            <ac:picMk id="6" creationId="{89CE90A4-4508-48D7-8678-C033B6551DD8}"/>
          </ac:picMkLst>
        </pc:picChg>
        <pc:picChg chg="add mod">
          <ac:chgData name="Diana Eidenshink" userId="b50d9f92-a0e4-434b-bd59-f0013713f4a4" providerId="ADAL" clId="{C34FFA48-9331-42DD-A14B-C6798D96D622}" dt="2022-01-05T01:46:51.820" v="853" actId="1076"/>
          <ac:picMkLst>
            <pc:docMk/>
            <pc:sldMk cId="2203636958" sldId="2475"/>
            <ac:picMk id="11" creationId="{8C9EC4C9-7157-4DD3-9798-7B67951AED8D}"/>
          </ac:picMkLst>
        </pc:picChg>
      </pc:sldChg>
      <pc:sldChg chg="modSp add mod">
        <pc:chgData name="Diana Eidenshink" userId="b50d9f92-a0e4-434b-bd59-f0013713f4a4" providerId="ADAL" clId="{C34FFA48-9331-42DD-A14B-C6798D96D622}" dt="2022-01-05T01:38:18.483" v="807" actId="20577"/>
        <pc:sldMkLst>
          <pc:docMk/>
          <pc:sldMk cId="373396968" sldId="2481"/>
        </pc:sldMkLst>
        <pc:spChg chg="mod">
          <ac:chgData name="Diana Eidenshink" userId="b50d9f92-a0e4-434b-bd59-f0013713f4a4" providerId="ADAL" clId="{C34FFA48-9331-42DD-A14B-C6798D96D622}" dt="2022-01-05T01:38:18.483" v="807" actId="20577"/>
          <ac:spMkLst>
            <pc:docMk/>
            <pc:sldMk cId="373396968" sldId="2481"/>
            <ac:spMk id="8" creationId="{6FF93FBF-C502-4BA2-B2BA-0B47EA10D970}"/>
          </ac:spMkLst>
        </pc:spChg>
      </pc:sldChg>
      <pc:sldChg chg="modSp add mod">
        <pc:chgData name="Diana Eidenshink" userId="b50d9f92-a0e4-434b-bd59-f0013713f4a4" providerId="ADAL" clId="{C34FFA48-9331-42DD-A14B-C6798D96D622}" dt="2022-01-05T01:41:13.101" v="824" actId="14100"/>
        <pc:sldMkLst>
          <pc:docMk/>
          <pc:sldMk cId="3883841928" sldId="2482"/>
        </pc:sldMkLst>
        <pc:spChg chg="mod">
          <ac:chgData name="Diana Eidenshink" userId="b50d9f92-a0e4-434b-bd59-f0013713f4a4" providerId="ADAL" clId="{C34FFA48-9331-42DD-A14B-C6798D96D622}" dt="2022-01-05T01:41:13.101" v="824" actId="14100"/>
          <ac:spMkLst>
            <pc:docMk/>
            <pc:sldMk cId="3883841928" sldId="2482"/>
            <ac:spMk id="8" creationId="{6FF93FBF-C502-4BA2-B2BA-0B47EA10D970}"/>
          </ac:spMkLst>
        </pc:spChg>
      </pc:sldChg>
      <pc:sldChg chg="modSp add mod">
        <pc:chgData name="Diana Eidenshink" userId="b50d9f92-a0e4-434b-bd59-f0013713f4a4" providerId="ADAL" clId="{C34FFA48-9331-42DD-A14B-C6798D96D622}" dt="2022-01-05T01:50:22.020" v="1020" actId="20577"/>
        <pc:sldMkLst>
          <pc:docMk/>
          <pc:sldMk cId="3421480238" sldId="2483"/>
        </pc:sldMkLst>
        <pc:spChg chg="mod">
          <ac:chgData name="Diana Eidenshink" userId="b50d9f92-a0e4-434b-bd59-f0013713f4a4" providerId="ADAL" clId="{C34FFA48-9331-42DD-A14B-C6798D96D622}" dt="2022-01-05T01:50:22.020" v="1020" actId="20577"/>
          <ac:spMkLst>
            <pc:docMk/>
            <pc:sldMk cId="3421480238" sldId="2483"/>
            <ac:spMk id="8" creationId="{6FF93FBF-C502-4BA2-B2BA-0B47EA10D970}"/>
          </ac:spMkLst>
        </pc:spChg>
      </pc:sldChg>
      <pc:sldChg chg="addSp delSp modSp add mod">
        <pc:chgData name="Diana Eidenshink" userId="b50d9f92-a0e4-434b-bd59-f0013713f4a4" providerId="ADAL" clId="{C34FFA48-9331-42DD-A14B-C6798D96D622}" dt="2022-01-05T01:52:45.450" v="1089" actId="14100"/>
        <pc:sldMkLst>
          <pc:docMk/>
          <pc:sldMk cId="2878405600" sldId="2484"/>
        </pc:sldMkLst>
        <pc:spChg chg="add del mod">
          <ac:chgData name="Diana Eidenshink" userId="b50d9f92-a0e4-434b-bd59-f0013713f4a4" providerId="ADAL" clId="{C34FFA48-9331-42DD-A14B-C6798D96D622}" dt="2022-01-05T01:50:55.600" v="1025" actId="478"/>
          <ac:spMkLst>
            <pc:docMk/>
            <pc:sldMk cId="2878405600" sldId="2484"/>
            <ac:spMk id="3" creationId="{EC3183AA-A086-4A2A-953E-A20E35A4A381}"/>
          </ac:spMkLst>
        </pc:spChg>
        <pc:spChg chg="add mod">
          <ac:chgData name="Diana Eidenshink" userId="b50d9f92-a0e4-434b-bd59-f0013713f4a4" providerId="ADAL" clId="{C34FFA48-9331-42DD-A14B-C6798D96D622}" dt="2022-01-05T01:52:45.450" v="1089" actId="14100"/>
          <ac:spMkLst>
            <pc:docMk/>
            <pc:sldMk cId="2878405600" sldId="2484"/>
            <ac:spMk id="4" creationId="{6C59F166-0428-4C70-980E-B9A95A7D4570}"/>
          </ac:spMkLst>
        </pc:spChg>
        <pc:spChg chg="mod">
          <ac:chgData name="Diana Eidenshink" userId="b50d9f92-a0e4-434b-bd59-f0013713f4a4" providerId="ADAL" clId="{C34FFA48-9331-42DD-A14B-C6798D96D622}" dt="2022-01-05T01:51:04.950" v="1026" actId="1076"/>
          <ac:spMkLst>
            <pc:docMk/>
            <pc:sldMk cId="2878405600" sldId="2484"/>
            <ac:spMk id="8" creationId="{6FF93FBF-C502-4BA2-B2BA-0B47EA10D970}"/>
          </ac:spMkLst>
        </pc:spChg>
        <pc:picChg chg="del">
          <ac:chgData name="Diana Eidenshink" userId="b50d9f92-a0e4-434b-bd59-f0013713f4a4" providerId="ADAL" clId="{C34FFA48-9331-42DD-A14B-C6798D96D622}" dt="2022-01-05T01:50:43.326" v="1022" actId="478"/>
          <ac:picMkLst>
            <pc:docMk/>
            <pc:sldMk cId="2878405600" sldId="2484"/>
            <ac:picMk id="5" creationId="{15220119-2532-47D9-A91C-2EAD4DD88514}"/>
          </ac:picMkLst>
        </pc:picChg>
        <pc:picChg chg="add mod">
          <ac:chgData name="Diana Eidenshink" userId="b50d9f92-a0e4-434b-bd59-f0013713f4a4" providerId="ADAL" clId="{C34FFA48-9331-42DD-A14B-C6798D96D622}" dt="2022-01-05T01:51:22.961" v="1028" actId="1076"/>
          <ac:picMkLst>
            <pc:docMk/>
            <pc:sldMk cId="2878405600" sldId="2484"/>
            <ac:picMk id="14" creationId="{31F2BBBC-8B92-4048-B392-BBC7B4AC6B2A}"/>
          </ac:picMkLst>
        </pc:picChg>
      </pc:sldChg>
      <pc:sldMasterChg chg="addSp">
        <pc:chgData name="Diana Eidenshink" userId="b50d9f92-a0e4-434b-bd59-f0013713f4a4" providerId="ADAL" clId="{C34FFA48-9331-42DD-A14B-C6798D96D622}" dt="2022-01-04T20:11:18.383" v="222"/>
        <pc:sldMasterMkLst>
          <pc:docMk/>
          <pc:sldMasterMk cId="325458430" sldId="2147485656"/>
        </pc:sldMasterMkLst>
        <pc:spChg chg="add">
          <ac:chgData name="Diana Eidenshink" userId="b50d9f92-a0e4-434b-bd59-f0013713f4a4" providerId="ADAL" clId="{C34FFA48-9331-42DD-A14B-C6798D96D622}" dt="2022-01-04T20:11:18.383" v="222"/>
          <ac:spMkLst>
            <pc:docMk/>
            <pc:sldMasterMk cId="325458430" sldId="2147485656"/>
            <ac:spMk id="7" creationId="{27D18F59-C78E-4C01-BC43-1D94E4EBA1DF}"/>
          </ac:spMkLst>
        </pc:spChg>
        <pc:spChg chg="add">
          <ac:chgData name="Diana Eidenshink" userId="b50d9f92-a0e4-434b-bd59-f0013713f4a4" providerId="ADAL" clId="{C34FFA48-9331-42DD-A14B-C6798D96D622}" dt="2022-01-04T20:11:18.383" v="222"/>
          <ac:spMkLst>
            <pc:docMk/>
            <pc:sldMasterMk cId="325458430" sldId="2147485656"/>
            <ac:spMk id="8" creationId="{277CC6B4-4C0A-4FB3-9266-51F7F2D5418A}"/>
          </ac:spMkLst>
        </pc:spChg>
        <pc:spChg chg="add">
          <ac:chgData name="Diana Eidenshink" userId="b50d9f92-a0e4-434b-bd59-f0013713f4a4" providerId="ADAL" clId="{C34FFA48-9331-42DD-A14B-C6798D96D622}" dt="2022-01-04T20:11:18.383" v="222"/>
          <ac:spMkLst>
            <pc:docMk/>
            <pc:sldMasterMk cId="325458430" sldId="2147485656"/>
            <ac:spMk id="9" creationId="{675B920A-91E8-4DFD-B70A-65121F29B74E}"/>
          </ac:spMkLst>
        </pc:spChg>
        <pc:picChg chg="add">
          <ac:chgData name="Diana Eidenshink" userId="b50d9f92-a0e4-434b-bd59-f0013713f4a4" providerId="ADAL" clId="{C34FFA48-9331-42DD-A14B-C6798D96D622}" dt="2022-01-04T20:11:18.383" v="222"/>
          <ac:picMkLst>
            <pc:docMk/>
            <pc:sldMasterMk cId="325458430" sldId="2147485656"/>
            <ac:picMk id="10" creationId="{5FF1847C-9CC1-4AAE-9F16-918B1708F5F0}"/>
          </ac:picMkLst>
        </pc:picChg>
      </pc:sldMasterChg>
    </pc:docChg>
  </pc:docChgLst>
  <pc:docChgLst>
    <pc:chgData name="Tzu Chen" userId="b991a1f4-261d-4141-bcfc-3d17a4d8024a" providerId="ADAL" clId="{36FAB24E-B9EA-44BC-9CE4-037CCAB4B9EE}"/>
    <pc:docChg chg="custSel modSld">
      <pc:chgData name="Tzu Chen" userId="b991a1f4-261d-4141-bcfc-3d17a4d8024a" providerId="ADAL" clId="{36FAB24E-B9EA-44BC-9CE4-037CCAB4B9EE}" dt="2022-01-07T18:58:25.157" v="175" actId="1037"/>
      <pc:docMkLst>
        <pc:docMk/>
      </pc:docMkLst>
      <pc:sldChg chg="modSp mod">
        <pc:chgData name="Tzu Chen" userId="b991a1f4-261d-4141-bcfc-3d17a4d8024a" providerId="ADAL" clId="{36FAB24E-B9EA-44BC-9CE4-037CCAB4B9EE}" dt="2022-01-07T18:58:25.157" v="175" actId="1037"/>
        <pc:sldMkLst>
          <pc:docMk/>
          <pc:sldMk cId="0" sldId="2302"/>
        </pc:sldMkLst>
        <pc:spChg chg="mod">
          <ac:chgData name="Tzu Chen" userId="b991a1f4-261d-4141-bcfc-3d17a4d8024a" providerId="ADAL" clId="{36FAB24E-B9EA-44BC-9CE4-037CCAB4B9EE}" dt="2022-01-07T18:58:25.157" v="175" actId="1037"/>
          <ac:spMkLst>
            <pc:docMk/>
            <pc:sldMk cId="0" sldId="2302"/>
            <ac:spMk id="2" creationId="{AF3E985B-849B-4AF5-B9B4-A7F333784CE1}"/>
          </ac:spMkLst>
        </pc:spChg>
      </pc:sldChg>
    </pc:docChg>
  </pc:docChgLst>
  <pc:docChgLst>
    <pc:chgData name="Stephanie McNeely" userId="793af3dc-9be4-4ddc-855f-70bc4eb5166e" providerId="ADAL" clId="{BCC16829-F529-44B4-8285-AD3E0750E02A}"/>
    <pc:docChg chg="modSld">
      <pc:chgData name="Stephanie McNeely" userId="793af3dc-9be4-4ddc-855f-70bc4eb5166e" providerId="ADAL" clId="{BCC16829-F529-44B4-8285-AD3E0750E02A}" dt="2022-01-05T20:07:12.064" v="122" actId="20577"/>
      <pc:docMkLst>
        <pc:docMk/>
      </pc:docMkLst>
      <pc:sldChg chg="modSp mod">
        <pc:chgData name="Stephanie McNeely" userId="793af3dc-9be4-4ddc-855f-70bc4eb5166e" providerId="ADAL" clId="{BCC16829-F529-44B4-8285-AD3E0750E02A}" dt="2022-01-05T19:34:41.039" v="25" actId="20577"/>
        <pc:sldMkLst>
          <pc:docMk/>
          <pc:sldMk cId="374749866" sldId="2469"/>
        </pc:sldMkLst>
        <pc:spChg chg="mod">
          <ac:chgData name="Stephanie McNeely" userId="793af3dc-9be4-4ddc-855f-70bc4eb5166e" providerId="ADAL" clId="{BCC16829-F529-44B4-8285-AD3E0750E02A}" dt="2022-01-05T19:34:41.039" v="25" actId="20577"/>
          <ac:spMkLst>
            <pc:docMk/>
            <pc:sldMk cId="374749866" sldId="2469"/>
            <ac:spMk id="22" creationId="{BF67B9FA-9521-41D2-82B4-669F4A684212}"/>
          </ac:spMkLst>
        </pc:spChg>
      </pc:sldChg>
      <pc:sldChg chg="modSp mod">
        <pc:chgData name="Stephanie McNeely" userId="793af3dc-9be4-4ddc-855f-70bc4eb5166e" providerId="ADAL" clId="{BCC16829-F529-44B4-8285-AD3E0750E02A}" dt="2022-01-05T17:52:40.988" v="1" actId="20577"/>
        <pc:sldMkLst>
          <pc:docMk/>
          <pc:sldMk cId="3909296148" sldId="2470"/>
        </pc:sldMkLst>
        <pc:spChg chg="mod">
          <ac:chgData name="Stephanie McNeely" userId="793af3dc-9be4-4ddc-855f-70bc4eb5166e" providerId="ADAL" clId="{BCC16829-F529-44B4-8285-AD3E0750E02A}" dt="2022-01-05T17:52:40.988" v="1" actId="20577"/>
          <ac:spMkLst>
            <pc:docMk/>
            <pc:sldMk cId="3909296148" sldId="2470"/>
            <ac:spMk id="4" creationId="{30D7BBCF-9D73-41E6-96BE-23D2BCDAD98A}"/>
          </ac:spMkLst>
        </pc:spChg>
      </pc:sldChg>
      <pc:sldChg chg="modSp mod">
        <pc:chgData name="Stephanie McNeely" userId="793af3dc-9be4-4ddc-855f-70bc4eb5166e" providerId="ADAL" clId="{BCC16829-F529-44B4-8285-AD3E0750E02A}" dt="2022-01-05T19:54:11.013" v="118" actId="6549"/>
        <pc:sldMkLst>
          <pc:docMk/>
          <pc:sldMk cId="1672242063" sldId="2471"/>
        </pc:sldMkLst>
        <pc:spChg chg="mod">
          <ac:chgData name="Stephanie McNeely" userId="793af3dc-9be4-4ddc-855f-70bc4eb5166e" providerId="ADAL" clId="{BCC16829-F529-44B4-8285-AD3E0750E02A}" dt="2022-01-05T17:52:45.120" v="2" actId="20577"/>
          <ac:spMkLst>
            <pc:docMk/>
            <pc:sldMk cId="1672242063" sldId="2471"/>
            <ac:spMk id="4" creationId="{30D7BBCF-9D73-41E6-96BE-23D2BCDAD98A}"/>
          </ac:spMkLst>
        </pc:spChg>
        <pc:spChg chg="mod">
          <ac:chgData name="Stephanie McNeely" userId="793af3dc-9be4-4ddc-855f-70bc4eb5166e" providerId="ADAL" clId="{BCC16829-F529-44B4-8285-AD3E0750E02A}" dt="2022-01-05T19:54:11.013" v="118" actId="6549"/>
          <ac:spMkLst>
            <pc:docMk/>
            <pc:sldMk cId="1672242063" sldId="2471"/>
            <ac:spMk id="8" creationId="{6FF93FBF-C502-4BA2-B2BA-0B47EA10D970}"/>
          </ac:spMkLst>
        </pc:spChg>
      </pc:sldChg>
      <pc:sldChg chg="modSp mod">
        <pc:chgData name="Stephanie McNeely" userId="793af3dc-9be4-4ddc-855f-70bc4eb5166e" providerId="ADAL" clId="{BCC16829-F529-44B4-8285-AD3E0750E02A}" dt="2022-01-05T19:59:04.792" v="119" actId="20577"/>
        <pc:sldMkLst>
          <pc:docMk/>
          <pc:sldMk cId="3578277157" sldId="2472"/>
        </pc:sldMkLst>
        <pc:spChg chg="mod">
          <ac:chgData name="Stephanie McNeely" userId="793af3dc-9be4-4ddc-855f-70bc4eb5166e" providerId="ADAL" clId="{BCC16829-F529-44B4-8285-AD3E0750E02A}" dt="2022-01-05T17:52:49.855" v="3" actId="20577"/>
          <ac:spMkLst>
            <pc:docMk/>
            <pc:sldMk cId="3578277157" sldId="2472"/>
            <ac:spMk id="4" creationId="{30D7BBCF-9D73-41E6-96BE-23D2BCDAD98A}"/>
          </ac:spMkLst>
        </pc:spChg>
        <pc:spChg chg="mod">
          <ac:chgData name="Stephanie McNeely" userId="793af3dc-9be4-4ddc-855f-70bc4eb5166e" providerId="ADAL" clId="{BCC16829-F529-44B4-8285-AD3E0750E02A}" dt="2022-01-05T19:59:04.792" v="119" actId="20577"/>
          <ac:spMkLst>
            <pc:docMk/>
            <pc:sldMk cId="3578277157" sldId="2472"/>
            <ac:spMk id="8" creationId="{6FF93FBF-C502-4BA2-B2BA-0B47EA10D970}"/>
          </ac:spMkLst>
        </pc:spChg>
      </pc:sldChg>
      <pc:sldChg chg="modSp mod">
        <pc:chgData name="Stephanie McNeely" userId="793af3dc-9be4-4ddc-855f-70bc4eb5166e" providerId="ADAL" clId="{BCC16829-F529-44B4-8285-AD3E0750E02A}" dt="2022-01-05T19:48:06.186" v="90" actId="20577"/>
        <pc:sldMkLst>
          <pc:docMk/>
          <pc:sldMk cId="2742437873" sldId="2473"/>
        </pc:sldMkLst>
        <pc:spChg chg="mod">
          <ac:chgData name="Stephanie McNeely" userId="793af3dc-9be4-4ddc-855f-70bc4eb5166e" providerId="ADAL" clId="{BCC16829-F529-44B4-8285-AD3E0750E02A}" dt="2022-01-05T17:52:54.507" v="4" actId="20577"/>
          <ac:spMkLst>
            <pc:docMk/>
            <pc:sldMk cId="2742437873" sldId="2473"/>
            <ac:spMk id="4" creationId="{30D7BBCF-9D73-41E6-96BE-23D2BCDAD98A}"/>
          </ac:spMkLst>
        </pc:spChg>
        <pc:spChg chg="mod">
          <ac:chgData name="Stephanie McNeely" userId="793af3dc-9be4-4ddc-855f-70bc4eb5166e" providerId="ADAL" clId="{BCC16829-F529-44B4-8285-AD3E0750E02A}" dt="2022-01-05T19:48:06.186" v="90" actId="20577"/>
          <ac:spMkLst>
            <pc:docMk/>
            <pc:sldMk cId="2742437873" sldId="2473"/>
            <ac:spMk id="8" creationId="{6FF93FBF-C502-4BA2-B2BA-0B47EA10D970}"/>
          </ac:spMkLst>
        </pc:spChg>
      </pc:sldChg>
      <pc:sldChg chg="modSp mod">
        <pc:chgData name="Stephanie McNeely" userId="793af3dc-9be4-4ddc-855f-70bc4eb5166e" providerId="ADAL" clId="{BCC16829-F529-44B4-8285-AD3E0750E02A}" dt="2022-01-05T19:49:30.492" v="113" actId="20577"/>
        <pc:sldMkLst>
          <pc:docMk/>
          <pc:sldMk cId="367513427" sldId="2474"/>
        </pc:sldMkLst>
        <pc:spChg chg="mod">
          <ac:chgData name="Stephanie McNeely" userId="793af3dc-9be4-4ddc-855f-70bc4eb5166e" providerId="ADAL" clId="{BCC16829-F529-44B4-8285-AD3E0750E02A}" dt="2022-01-05T17:52:59.309" v="5" actId="20577"/>
          <ac:spMkLst>
            <pc:docMk/>
            <pc:sldMk cId="367513427" sldId="2474"/>
            <ac:spMk id="4" creationId="{30D7BBCF-9D73-41E6-96BE-23D2BCDAD98A}"/>
          </ac:spMkLst>
        </pc:spChg>
        <pc:spChg chg="mod">
          <ac:chgData name="Stephanie McNeely" userId="793af3dc-9be4-4ddc-855f-70bc4eb5166e" providerId="ADAL" clId="{BCC16829-F529-44B4-8285-AD3E0750E02A}" dt="2022-01-05T19:49:30.492" v="113" actId="20577"/>
          <ac:spMkLst>
            <pc:docMk/>
            <pc:sldMk cId="367513427" sldId="2474"/>
            <ac:spMk id="8" creationId="{6FF93FBF-C502-4BA2-B2BA-0B47EA10D970}"/>
          </ac:spMkLst>
        </pc:spChg>
      </pc:sldChg>
      <pc:sldChg chg="modSp mod">
        <pc:chgData name="Stephanie McNeely" userId="793af3dc-9be4-4ddc-855f-70bc4eb5166e" providerId="ADAL" clId="{BCC16829-F529-44B4-8285-AD3E0750E02A}" dt="2022-01-05T17:53:10.997" v="8" actId="20577"/>
        <pc:sldMkLst>
          <pc:docMk/>
          <pc:sldMk cId="2203636958" sldId="2475"/>
        </pc:sldMkLst>
        <pc:spChg chg="mod">
          <ac:chgData name="Stephanie McNeely" userId="793af3dc-9be4-4ddc-855f-70bc4eb5166e" providerId="ADAL" clId="{BCC16829-F529-44B4-8285-AD3E0750E02A}" dt="2022-01-05T17:53:10.997" v="8" actId="20577"/>
          <ac:spMkLst>
            <pc:docMk/>
            <pc:sldMk cId="2203636958" sldId="2475"/>
            <ac:spMk id="30" creationId="{F713338A-2B43-4FC7-99EF-CBE6D929F424}"/>
          </ac:spMkLst>
        </pc:spChg>
      </pc:sldChg>
      <pc:sldChg chg="modSp mod">
        <pc:chgData name="Stephanie McNeely" userId="793af3dc-9be4-4ddc-855f-70bc4eb5166e" providerId="ADAL" clId="{BCC16829-F529-44B4-8285-AD3E0750E02A}" dt="2022-01-05T18:17:16.344" v="20" actId="20577"/>
        <pc:sldMkLst>
          <pc:docMk/>
          <pc:sldMk cId="2902767951" sldId="2478"/>
        </pc:sldMkLst>
        <pc:spChg chg="mod">
          <ac:chgData name="Stephanie McNeely" userId="793af3dc-9be4-4ddc-855f-70bc4eb5166e" providerId="ADAL" clId="{BCC16829-F529-44B4-8285-AD3E0750E02A}" dt="2022-01-05T18:17:16.344" v="20" actId="20577"/>
          <ac:spMkLst>
            <pc:docMk/>
            <pc:sldMk cId="2902767951" sldId="2478"/>
            <ac:spMk id="8" creationId="{6FF93FBF-C502-4BA2-B2BA-0B47EA10D970}"/>
          </ac:spMkLst>
        </pc:spChg>
      </pc:sldChg>
      <pc:sldChg chg="modSp mod">
        <pc:chgData name="Stephanie McNeely" userId="793af3dc-9be4-4ddc-855f-70bc4eb5166e" providerId="ADAL" clId="{BCC16829-F529-44B4-8285-AD3E0750E02A}" dt="2022-01-05T20:07:12.064" v="122" actId="20577"/>
        <pc:sldMkLst>
          <pc:docMk/>
          <pc:sldMk cId="4294949542" sldId="2480"/>
        </pc:sldMkLst>
        <pc:spChg chg="mod">
          <ac:chgData name="Stephanie McNeely" userId="793af3dc-9be4-4ddc-855f-70bc4eb5166e" providerId="ADAL" clId="{BCC16829-F529-44B4-8285-AD3E0750E02A}" dt="2022-01-05T20:07:12.064" v="122" actId="20577"/>
          <ac:spMkLst>
            <pc:docMk/>
            <pc:sldMk cId="4294949542" sldId="2480"/>
            <ac:spMk id="5" creationId="{B548A10F-0A10-4BB9-A7F4-93FF6133FB9C}"/>
          </ac:spMkLst>
        </pc:spChg>
      </pc:sldChg>
      <pc:sldChg chg="modSp mod">
        <pc:chgData name="Stephanie McNeely" userId="793af3dc-9be4-4ddc-855f-70bc4eb5166e" providerId="ADAL" clId="{BCC16829-F529-44B4-8285-AD3E0750E02A}" dt="2022-01-05T19:49:50.318" v="117" actId="20577"/>
        <pc:sldMkLst>
          <pc:docMk/>
          <pc:sldMk cId="373396968" sldId="2481"/>
        </pc:sldMkLst>
        <pc:spChg chg="mod">
          <ac:chgData name="Stephanie McNeely" userId="793af3dc-9be4-4ddc-855f-70bc4eb5166e" providerId="ADAL" clId="{BCC16829-F529-44B4-8285-AD3E0750E02A}" dt="2022-01-05T17:53:03.077" v="6" actId="20577"/>
          <ac:spMkLst>
            <pc:docMk/>
            <pc:sldMk cId="373396968" sldId="2481"/>
            <ac:spMk id="4" creationId="{30D7BBCF-9D73-41E6-96BE-23D2BCDAD98A}"/>
          </ac:spMkLst>
        </pc:spChg>
        <pc:spChg chg="mod">
          <ac:chgData name="Stephanie McNeely" userId="793af3dc-9be4-4ddc-855f-70bc4eb5166e" providerId="ADAL" clId="{BCC16829-F529-44B4-8285-AD3E0750E02A}" dt="2022-01-05T19:49:50.318" v="117" actId="20577"/>
          <ac:spMkLst>
            <pc:docMk/>
            <pc:sldMk cId="373396968" sldId="2481"/>
            <ac:spMk id="8" creationId="{6FF93FBF-C502-4BA2-B2BA-0B47EA10D970}"/>
          </ac:spMkLst>
        </pc:spChg>
      </pc:sldChg>
      <pc:sldChg chg="modSp mod">
        <pc:chgData name="Stephanie McNeely" userId="793af3dc-9be4-4ddc-855f-70bc4eb5166e" providerId="ADAL" clId="{BCC16829-F529-44B4-8285-AD3E0750E02A}" dt="2022-01-05T17:53:06.628" v="7" actId="20577"/>
        <pc:sldMkLst>
          <pc:docMk/>
          <pc:sldMk cId="3883841928" sldId="2482"/>
        </pc:sldMkLst>
        <pc:spChg chg="mod">
          <ac:chgData name="Stephanie McNeely" userId="793af3dc-9be4-4ddc-855f-70bc4eb5166e" providerId="ADAL" clId="{BCC16829-F529-44B4-8285-AD3E0750E02A}" dt="2022-01-05T17:53:06.628" v="7" actId="20577"/>
          <ac:spMkLst>
            <pc:docMk/>
            <pc:sldMk cId="3883841928" sldId="2482"/>
            <ac:spMk id="4" creationId="{30D7BBCF-9D73-41E6-96BE-23D2BCDAD98A}"/>
          </ac:spMkLst>
        </pc:spChg>
      </pc:sldChg>
      <pc:sldChg chg="modSp mod">
        <pc:chgData name="Stephanie McNeely" userId="793af3dc-9be4-4ddc-855f-70bc4eb5166e" providerId="ADAL" clId="{BCC16829-F529-44B4-8285-AD3E0750E02A}" dt="2022-01-05T20:06:06.960" v="121" actId="1036"/>
        <pc:sldMkLst>
          <pc:docMk/>
          <pc:sldMk cId="3421480238" sldId="2483"/>
        </pc:sldMkLst>
        <pc:spChg chg="mod">
          <ac:chgData name="Stephanie McNeely" userId="793af3dc-9be4-4ddc-855f-70bc4eb5166e" providerId="ADAL" clId="{BCC16829-F529-44B4-8285-AD3E0750E02A}" dt="2022-01-05T20:06:06.960" v="121" actId="1036"/>
          <ac:spMkLst>
            <pc:docMk/>
            <pc:sldMk cId="3421480238" sldId="2483"/>
            <ac:spMk id="8" creationId="{6FF93FBF-C502-4BA2-B2BA-0B47EA10D970}"/>
          </ac:spMkLst>
        </pc:spChg>
        <pc:spChg chg="mod">
          <ac:chgData name="Stephanie McNeely" userId="793af3dc-9be4-4ddc-855f-70bc4eb5166e" providerId="ADAL" clId="{BCC16829-F529-44B4-8285-AD3E0750E02A}" dt="2022-01-05T17:52:33.797" v="0" actId="20577"/>
          <ac:spMkLst>
            <pc:docMk/>
            <pc:sldMk cId="3421480238" sldId="2483"/>
            <ac:spMk id="30" creationId="{F713338A-2B43-4FC7-99EF-CBE6D929F424}"/>
          </ac:spMkLst>
        </pc:spChg>
      </pc:sldChg>
      <pc:sldChg chg="modSp mod">
        <pc:chgData name="Stephanie McNeely" userId="793af3dc-9be4-4ddc-855f-70bc4eb5166e" providerId="ADAL" clId="{BCC16829-F529-44B4-8285-AD3E0750E02A}" dt="2022-01-05T17:53:17.885" v="9" actId="20577"/>
        <pc:sldMkLst>
          <pc:docMk/>
          <pc:sldMk cId="2878405600" sldId="2484"/>
        </pc:sldMkLst>
        <pc:spChg chg="mod">
          <ac:chgData name="Stephanie McNeely" userId="793af3dc-9be4-4ddc-855f-70bc4eb5166e" providerId="ADAL" clId="{BCC16829-F529-44B4-8285-AD3E0750E02A}" dt="2022-01-05T17:53:17.885" v="9" actId="20577"/>
          <ac:spMkLst>
            <pc:docMk/>
            <pc:sldMk cId="2878405600" sldId="2484"/>
            <ac:spMk id="30" creationId="{F713338A-2B43-4FC7-99EF-CBE6D929F424}"/>
          </ac:spMkLst>
        </pc:spChg>
      </pc:sldChg>
    </pc:docChg>
  </pc:docChgLst>
  <pc:docChgLst>
    <pc:chgData name="Monica Worheide" userId="S::mworheide@acementor.org::a8299f53-b38c-422a-a56b-425066add2c8" providerId="AD" clId="Web-{7243AEB2-5293-9C55-AC9C-96AE1F4372D7}"/>
    <pc:docChg chg="delSld modSld">
      <pc:chgData name="Monica Worheide" userId="S::mworheide@acementor.org::a8299f53-b38c-422a-a56b-425066add2c8" providerId="AD" clId="Web-{7243AEB2-5293-9C55-AC9C-96AE1F4372D7}" dt="2022-01-04T20:07:06.717" v="710" actId="20577"/>
      <pc:docMkLst>
        <pc:docMk/>
      </pc:docMkLst>
      <pc:sldChg chg="modSp">
        <pc:chgData name="Monica Worheide" userId="S::mworheide@acementor.org::a8299f53-b38c-422a-a56b-425066add2c8" providerId="AD" clId="Web-{7243AEB2-5293-9C55-AC9C-96AE1F4372D7}" dt="2022-01-04T17:00:46.986" v="135" actId="20577"/>
        <pc:sldMkLst>
          <pc:docMk/>
          <pc:sldMk cId="0" sldId="2397"/>
        </pc:sldMkLst>
        <pc:spChg chg="mod">
          <ac:chgData name="Monica Worheide" userId="S::mworheide@acementor.org::a8299f53-b38c-422a-a56b-425066add2c8" providerId="AD" clId="Web-{7243AEB2-5293-9C55-AC9C-96AE1F4372D7}" dt="2022-01-04T17:00:46.986" v="135" actId="20577"/>
          <ac:spMkLst>
            <pc:docMk/>
            <pc:sldMk cId="0" sldId="2397"/>
            <ac:spMk id="58374" creationId="{2C113007-E849-4718-9888-9C2F537FFB10}"/>
          </ac:spMkLst>
        </pc:spChg>
      </pc:sldChg>
      <pc:sldChg chg="del">
        <pc:chgData name="Monica Worheide" userId="S::mworheide@acementor.org::a8299f53-b38c-422a-a56b-425066add2c8" providerId="AD" clId="Web-{7243AEB2-5293-9C55-AC9C-96AE1F4372D7}" dt="2022-01-04T16:50:51.126" v="0"/>
        <pc:sldMkLst>
          <pc:docMk/>
          <pc:sldMk cId="1309235799" sldId="2401"/>
        </pc:sldMkLst>
      </pc:sldChg>
      <pc:sldChg chg="modSp">
        <pc:chgData name="Monica Worheide" userId="S::mworheide@acementor.org::a8299f53-b38c-422a-a56b-425066add2c8" providerId="AD" clId="Web-{7243AEB2-5293-9C55-AC9C-96AE1F4372D7}" dt="2022-01-04T17:00:09.502" v="133" actId="20577"/>
        <pc:sldMkLst>
          <pc:docMk/>
          <pc:sldMk cId="2315872718" sldId="2404"/>
        </pc:sldMkLst>
        <pc:spChg chg="mod">
          <ac:chgData name="Monica Worheide" userId="S::mworheide@acementor.org::a8299f53-b38c-422a-a56b-425066add2c8" providerId="AD" clId="Web-{7243AEB2-5293-9C55-AC9C-96AE1F4372D7}" dt="2022-01-04T17:00:09.502" v="133" actId="20577"/>
          <ac:spMkLst>
            <pc:docMk/>
            <pc:sldMk cId="2315872718" sldId="2404"/>
            <ac:spMk id="58374" creationId="{2C113007-E849-4718-9888-9C2F537FFB10}"/>
          </ac:spMkLst>
        </pc:spChg>
      </pc:sldChg>
      <pc:sldChg chg="addSp delSp modSp">
        <pc:chgData name="Monica Worheide" userId="S::mworheide@acementor.org::a8299f53-b38c-422a-a56b-425066add2c8" providerId="AD" clId="Web-{7243AEB2-5293-9C55-AC9C-96AE1F4372D7}" dt="2022-01-04T20:07:06.717" v="710" actId="20577"/>
        <pc:sldMkLst>
          <pc:docMk/>
          <pc:sldMk cId="769741342" sldId="2407"/>
        </pc:sldMkLst>
        <pc:spChg chg="add del mod">
          <ac:chgData name="Monica Worheide" userId="S::mworheide@acementor.org::a8299f53-b38c-422a-a56b-425066add2c8" providerId="AD" clId="Web-{7243AEB2-5293-9C55-AC9C-96AE1F4372D7}" dt="2022-01-04T16:52:26.095" v="78"/>
          <ac:spMkLst>
            <pc:docMk/>
            <pc:sldMk cId="769741342" sldId="2407"/>
            <ac:spMk id="4" creationId="{68D4ECEC-A7F7-4CB6-8AB1-6FF68042D627}"/>
          </ac:spMkLst>
        </pc:spChg>
        <pc:spChg chg="add mod">
          <ac:chgData name="Monica Worheide" userId="S::mworheide@acementor.org::a8299f53-b38c-422a-a56b-425066add2c8" providerId="AD" clId="Web-{7243AEB2-5293-9C55-AC9C-96AE1F4372D7}" dt="2022-01-04T20:05:47.748" v="708" actId="20577"/>
          <ac:spMkLst>
            <pc:docMk/>
            <pc:sldMk cId="769741342" sldId="2407"/>
            <ac:spMk id="8" creationId="{DDE683B4-F8C3-4BDB-8E28-4383BED47F6A}"/>
          </ac:spMkLst>
        </pc:spChg>
        <pc:spChg chg="add mod">
          <ac:chgData name="Monica Worheide" userId="S::mworheide@acementor.org::a8299f53-b38c-422a-a56b-425066add2c8" providerId="AD" clId="Web-{7243AEB2-5293-9C55-AC9C-96AE1F4372D7}" dt="2022-01-04T20:07:06.717" v="710" actId="20577"/>
          <ac:spMkLst>
            <pc:docMk/>
            <pc:sldMk cId="769741342" sldId="2407"/>
            <ac:spMk id="9" creationId="{66B4FE8B-68C9-4F6C-BB56-D9AE3A42A48C}"/>
          </ac:spMkLst>
        </pc:spChg>
        <pc:spChg chg="mod">
          <ac:chgData name="Monica Worheide" userId="S::mworheide@acementor.org::a8299f53-b38c-422a-a56b-425066add2c8" providerId="AD" clId="Web-{7243AEB2-5293-9C55-AC9C-96AE1F4372D7}" dt="2022-01-04T16:58:23.142" v="115" actId="20577"/>
          <ac:spMkLst>
            <pc:docMk/>
            <pc:sldMk cId="769741342" sldId="2407"/>
            <ac:spMk id="52226" creationId="{2BED3D82-BC7B-424D-86DF-3C01969412D6}"/>
          </ac:spMkLst>
        </pc:spChg>
        <pc:spChg chg="mod">
          <ac:chgData name="Monica Worheide" userId="S::mworheide@acementor.org::a8299f53-b38c-422a-a56b-425066add2c8" providerId="AD" clId="Web-{7243AEB2-5293-9C55-AC9C-96AE1F4372D7}" dt="2022-01-04T20:05:43.003" v="707" actId="20577"/>
          <ac:spMkLst>
            <pc:docMk/>
            <pc:sldMk cId="769741342" sldId="2407"/>
            <ac:spMk id="58374" creationId="{2C113007-E849-4718-9888-9C2F537FFB10}"/>
          </ac:spMkLst>
        </pc:spChg>
        <pc:picChg chg="del">
          <ac:chgData name="Monica Worheide" userId="S::mworheide@acementor.org::a8299f53-b38c-422a-a56b-425066add2c8" providerId="AD" clId="Web-{7243AEB2-5293-9C55-AC9C-96AE1F4372D7}" dt="2022-01-04T16:52:18.642" v="77"/>
          <ac:picMkLst>
            <pc:docMk/>
            <pc:sldMk cId="769741342" sldId="2407"/>
            <ac:picMk id="2" creationId="{159FBBFD-7737-4145-89B3-2764342C2498}"/>
          </ac:picMkLst>
        </pc:picChg>
        <pc:picChg chg="add mod">
          <ac:chgData name="Monica Worheide" userId="S::mworheide@acementor.org::a8299f53-b38c-422a-a56b-425066add2c8" providerId="AD" clId="Web-{7243AEB2-5293-9C55-AC9C-96AE1F4372D7}" dt="2022-01-04T20:05:21.780" v="703" actId="1076"/>
          <ac:picMkLst>
            <pc:docMk/>
            <pc:sldMk cId="769741342" sldId="2407"/>
            <ac:picMk id="5" creationId="{4A8DAB2E-3F59-49B8-BEA1-0B3AEA89D9EC}"/>
          </ac:picMkLst>
        </pc:picChg>
        <pc:picChg chg="add mod">
          <ac:chgData name="Monica Worheide" userId="S::mworheide@acementor.org::a8299f53-b38c-422a-a56b-425066add2c8" providerId="AD" clId="Web-{7243AEB2-5293-9C55-AC9C-96AE1F4372D7}" dt="2022-01-04T20:04:28.546" v="697" actId="1076"/>
          <ac:picMkLst>
            <pc:docMk/>
            <pc:sldMk cId="769741342" sldId="2407"/>
            <ac:picMk id="6" creationId="{DB738CE1-E747-453C-A409-2F040961FA71}"/>
          </ac:picMkLst>
        </pc:picChg>
        <pc:picChg chg="add mod modCrop">
          <ac:chgData name="Monica Worheide" userId="S::mworheide@acementor.org::a8299f53-b38c-422a-a56b-425066add2c8" providerId="AD" clId="Web-{7243AEB2-5293-9C55-AC9C-96AE1F4372D7}" dt="2022-01-04T19:56:22.501" v="615" actId="1076"/>
          <ac:picMkLst>
            <pc:docMk/>
            <pc:sldMk cId="769741342" sldId="2407"/>
            <ac:picMk id="7" creationId="{4D9D5E45-F12F-40A0-966D-675BA5E603E4}"/>
          </ac:picMkLst>
        </pc:picChg>
      </pc:sldChg>
    </pc:docChg>
  </pc:docChgLst>
  <pc:docChgLst>
    <pc:chgData name="Monica Worheide" userId="S::mworheide@acementor.org::a8299f53-b38c-422a-a56b-425066add2c8" providerId="AD" clId="Web-{147B9EDE-6C2E-04CC-5B5B-22228749D2A0}"/>
    <pc:docChg chg="modSld">
      <pc:chgData name="Monica Worheide" userId="S::mworheide@acementor.org::a8299f53-b38c-422a-a56b-425066add2c8" providerId="AD" clId="Web-{147B9EDE-6C2E-04CC-5B5B-22228749D2A0}" dt="2022-01-05T20:21:31.639" v="5" actId="20577"/>
      <pc:docMkLst>
        <pc:docMk/>
      </pc:docMkLst>
      <pc:sldChg chg="modSp">
        <pc:chgData name="Monica Worheide" userId="S::mworheide@acementor.org::a8299f53-b38c-422a-a56b-425066add2c8" providerId="AD" clId="Web-{147B9EDE-6C2E-04CC-5B5B-22228749D2A0}" dt="2022-01-05T20:21:31.639" v="5" actId="20577"/>
        <pc:sldMkLst>
          <pc:docMk/>
          <pc:sldMk cId="769741342" sldId="2407"/>
        </pc:sldMkLst>
        <pc:spChg chg="mod">
          <ac:chgData name="Monica Worheide" userId="S::mworheide@acementor.org::a8299f53-b38c-422a-a56b-425066add2c8" providerId="AD" clId="Web-{147B9EDE-6C2E-04CC-5B5B-22228749D2A0}" dt="2022-01-05T20:21:30.592" v="4" actId="20577"/>
          <ac:spMkLst>
            <pc:docMk/>
            <pc:sldMk cId="769741342" sldId="2407"/>
            <ac:spMk id="9" creationId="{66B4FE8B-68C9-4F6C-BB56-D9AE3A42A48C}"/>
          </ac:spMkLst>
        </pc:spChg>
        <pc:spChg chg="mod">
          <ac:chgData name="Monica Worheide" userId="S::mworheide@acementor.org::a8299f53-b38c-422a-a56b-425066add2c8" providerId="AD" clId="Web-{147B9EDE-6C2E-04CC-5B5B-22228749D2A0}" dt="2022-01-05T20:21:31.639" v="5" actId="20577"/>
          <ac:spMkLst>
            <pc:docMk/>
            <pc:sldMk cId="769741342" sldId="2407"/>
            <ac:spMk id="58374" creationId="{2C113007-E849-4718-9888-9C2F537FFB10}"/>
          </ac:spMkLst>
        </pc:spChg>
      </pc:sldChg>
    </pc:docChg>
  </pc:docChgLst>
  <pc:docChgLst>
    <pc:chgData name="Monica Worheide" userId="S::mworheide@acementor.org::a8299f53-b38c-422a-a56b-425066add2c8" providerId="AD" clId="Web-{0265D165-D581-C723-E887-472C2449BD5E}"/>
    <pc:docChg chg="modSld">
      <pc:chgData name="Monica Worheide" userId="S::mworheide@acementor.org::a8299f53-b38c-422a-a56b-425066add2c8" providerId="AD" clId="Web-{0265D165-D581-C723-E887-472C2449BD5E}" dt="2022-01-05T17:11:01.960" v="5" actId="20577"/>
      <pc:docMkLst>
        <pc:docMk/>
      </pc:docMkLst>
      <pc:sldChg chg="modSp">
        <pc:chgData name="Monica Worheide" userId="S::mworheide@acementor.org::a8299f53-b38c-422a-a56b-425066add2c8" providerId="AD" clId="Web-{0265D165-D581-C723-E887-472C2449BD5E}" dt="2022-01-05T17:11:01.960" v="5" actId="20577"/>
        <pc:sldMkLst>
          <pc:docMk/>
          <pc:sldMk cId="769741342" sldId="2407"/>
        </pc:sldMkLst>
        <pc:spChg chg="mod">
          <ac:chgData name="Monica Worheide" userId="S::mworheide@acementor.org::a8299f53-b38c-422a-a56b-425066add2c8" providerId="AD" clId="Web-{0265D165-D581-C723-E887-472C2449BD5E}" dt="2022-01-05T17:11:01.960" v="5" actId="20577"/>
          <ac:spMkLst>
            <pc:docMk/>
            <pc:sldMk cId="769741342" sldId="2407"/>
            <ac:spMk id="8" creationId="{DDE683B4-F8C3-4BDB-8E28-4383BED47F6A}"/>
          </ac:spMkLst>
        </pc:spChg>
        <pc:spChg chg="mod">
          <ac:chgData name="Monica Worheide" userId="S::mworheide@acementor.org::a8299f53-b38c-422a-a56b-425066add2c8" providerId="AD" clId="Web-{0265D165-D581-C723-E887-472C2449BD5E}" dt="2022-01-05T17:10:45.522" v="2" actId="20577"/>
          <ac:spMkLst>
            <pc:docMk/>
            <pc:sldMk cId="769741342" sldId="2407"/>
            <ac:spMk id="9" creationId="{66B4FE8B-68C9-4F6C-BB56-D9AE3A42A48C}"/>
          </ac:spMkLst>
        </pc:spChg>
      </pc:sldChg>
    </pc:docChg>
  </pc:docChgLst>
  <pc:docChgLst>
    <pc:chgData name="Stephanie McNeely" userId="793af3dc-9be4-4ddc-855f-70bc4eb5166e" providerId="ADAL" clId="{AFCD86C3-AD12-407C-B397-5FE02C1B56CB}"/>
    <pc:docChg chg="custSel modSld">
      <pc:chgData name="Stephanie McNeely" userId="793af3dc-9be4-4ddc-855f-70bc4eb5166e" providerId="ADAL" clId="{AFCD86C3-AD12-407C-B397-5FE02C1B56CB}" dt="2022-01-04T17:20:57.531" v="0" actId="313"/>
      <pc:docMkLst>
        <pc:docMk/>
      </pc:docMkLst>
      <pc:sldChg chg="modSp mod">
        <pc:chgData name="Stephanie McNeely" userId="793af3dc-9be4-4ddc-855f-70bc4eb5166e" providerId="ADAL" clId="{AFCD86C3-AD12-407C-B397-5FE02C1B56CB}" dt="2022-01-04T17:20:57.531" v="0" actId="313"/>
        <pc:sldMkLst>
          <pc:docMk/>
          <pc:sldMk cId="846855561" sldId="2408"/>
        </pc:sldMkLst>
        <pc:spChg chg="mod">
          <ac:chgData name="Stephanie McNeely" userId="793af3dc-9be4-4ddc-855f-70bc4eb5166e" providerId="ADAL" clId="{AFCD86C3-AD12-407C-B397-5FE02C1B56CB}" dt="2022-01-04T17:20:57.531" v="0" actId="313"/>
          <ac:spMkLst>
            <pc:docMk/>
            <pc:sldMk cId="846855561" sldId="2408"/>
            <ac:spMk id="58374" creationId="{2C113007-E849-4718-9888-9C2F537FFB1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CC17C4-9DE3-4F5D-8654-9F054DEB3225}"/>
              </a:ext>
            </a:extLst>
          </p:cNvPr>
          <p:cNvSpPr>
            <a:spLocks noGrp="1"/>
          </p:cNvSpPr>
          <p:nvPr>
            <p:ph type="hdr" sz="quarter"/>
          </p:nvPr>
        </p:nvSpPr>
        <p:spPr>
          <a:xfrm>
            <a:off x="0" y="0"/>
            <a:ext cx="3067050" cy="469900"/>
          </a:xfrm>
          <a:prstGeom prst="rect">
            <a:avLst/>
          </a:prstGeom>
        </p:spPr>
        <p:txBody>
          <a:bodyPr vert="horz" lIns="93936" tIns="46968" rIns="93936" bIns="46968"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7BF1AA97-552D-4AF3-B583-9B82486B58FD}"/>
              </a:ext>
            </a:extLst>
          </p:cNvPr>
          <p:cNvSpPr>
            <a:spLocks noGrp="1"/>
          </p:cNvSpPr>
          <p:nvPr>
            <p:ph type="dt" sz="quarter" idx="1"/>
          </p:nvPr>
        </p:nvSpPr>
        <p:spPr>
          <a:xfrm>
            <a:off x="4008438" y="0"/>
            <a:ext cx="3067050" cy="469900"/>
          </a:xfrm>
          <a:prstGeom prst="rect">
            <a:avLst/>
          </a:prstGeom>
        </p:spPr>
        <p:txBody>
          <a:bodyPr vert="horz" lIns="93936" tIns="46968" rIns="93936" bIns="46968" rtlCol="0"/>
          <a:lstStyle>
            <a:lvl1pPr algn="r">
              <a:defRPr sz="1200"/>
            </a:lvl1pPr>
          </a:lstStyle>
          <a:p>
            <a:pPr>
              <a:defRPr/>
            </a:pPr>
            <a:fld id="{5E8C46E7-7DBA-41A7-8EA2-6B3DFCB2342E}" type="datetimeFigureOut">
              <a:rPr lang="en-US"/>
              <a:pPr>
                <a:defRPr/>
              </a:pPr>
              <a:t>1/7/2022</a:t>
            </a:fld>
            <a:endParaRPr lang="en-US"/>
          </a:p>
        </p:txBody>
      </p:sp>
      <p:sp>
        <p:nvSpPr>
          <p:cNvPr id="4" name="Footer Placeholder 3">
            <a:extLst>
              <a:ext uri="{FF2B5EF4-FFF2-40B4-BE49-F238E27FC236}">
                <a16:creationId xmlns:a16="http://schemas.microsoft.com/office/drawing/2014/main" id="{8413784A-E460-4DD9-82FB-D04E0686FB01}"/>
              </a:ext>
            </a:extLst>
          </p:cNvPr>
          <p:cNvSpPr>
            <a:spLocks noGrp="1"/>
          </p:cNvSpPr>
          <p:nvPr>
            <p:ph type="ftr" sz="quarter" idx="2"/>
          </p:nvPr>
        </p:nvSpPr>
        <p:spPr>
          <a:xfrm>
            <a:off x="0" y="8893175"/>
            <a:ext cx="3067050" cy="469900"/>
          </a:xfrm>
          <a:prstGeom prst="rect">
            <a:avLst/>
          </a:prstGeom>
        </p:spPr>
        <p:txBody>
          <a:bodyPr vert="horz" lIns="93936" tIns="46968" rIns="93936" bIns="46968"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1C5E5CD0-05A7-448C-A4D7-35C123BAF693}"/>
              </a:ext>
            </a:extLst>
          </p:cNvPr>
          <p:cNvSpPr>
            <a:spLocks noGrp="1"/>
          </p:cNvSpPr>
          <p:nvPr>
            <p:ph type="sldNum" sz="quarter" idx="3"/>
          </p:nvPr>
        </p:nvSpPr>
        <p:spPr>
          <a:xfrm>
            <a:off x="4008438" y="8893175"/>
            <a:ext cx="3067050" cy="469900"/>
          </a:xfrm>
          <a:prstGeom prst="rect">
            <a:avLst/>
          </a:prstGeom>
        </p:spPr>
        <p:txBody>
          <a:bodyPr vert="horz" lIns="93936" tIns="46968" rIns="93936" bIns="46968" rtlCol="0" anchor="b"/>
          <a:lstStyle>
            <a:lvl1pPr algn="r">
              <a:defRPr sz="1200"/>
            </a:lvl1pPr>
          </a:lstStyle>
          <a:p>
            <a:pPr>
              <a:defRPr/>
            </a:pPr>
            <a:fld id="{22C736B9-2922-4E03-BF37-56B0FBBFAB4D}"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D57615-7B09-4AB5-82C7-BA9568D2CFF3}"/>
              </a:ext>
            </a:extLst>
          </p:cNvPr>
          <p:cNvSpPr>
            <a:spLocks noGrp="1"/>
          </p:cNvSpPr>
          <p:nvPr>
            <p:ph type="hdr" sz="quarter"/>
          </p:nvPr>
        </p:nvSpPr>
        <p:spPr>
          <a:xfrm>
            <a:off x="0" y="0"/>
            <a:ext cx="3067050" cy="468313"/>
          </a:xfrm>
          <a:prstGeom prst="rect">
            <a:avLst/>
          </a:prstGeom>
        </p:spPr>
        <p:txBody>
          <a:bodyPr vert="horz" lIns="93936" tIns="46968" rIns="93936" bIns="46968" rtlCol="0"/>
          <a:lstStyle>
            <a:lvl1pPr algn="l" defTabSz="1878350" eaLnBrk="1" fontAlgn="auto" hangingPunct="1">
              <a:spcBef>
                <a:spcPts val="0"/>
              </a:spcBef>
              <a:spcAft>
                <a:spcPts val="0"/>
              </a:spcAft>
              <a:defRPr sz="1200">
                <a:latin typeface="Calibri Light"/>
              </a:defRPr>
            </a:lvl1pPr>
          </a:lstStyle>
          <a:p>
            <a:pPr>
              <a:defRPr/>
            </a:pPr>
            <a:endParaRPr lang="en-US"/>
          </a:p>
        </p:txBody>
      </p:sp>
      <p:sp>
        <p:nvSpPr>
          <p:cNvPr id="3" name="Date Placeholder 2">
            <a:extLst>
              <a:ext uri="{FF2B5EF4-FFF2-40B4-BE49-F238E27FC236}">
                <a16:creationId xmlns:a16="http://schemas.microsoft.com/office/drawing/2014/main" id="{9A70CA13-F862-4D86-AC1A-344BAC54CD07}"/>
              </a:ext>
            </a:extLst>
          </p:cNvPr>
          <p:cNvSpPr>
            <a:spLocks noGrp="1"/>
          </p:cNvSpPr>
          <p:nvPr>
            <p:ph type="dt" idx="1"/>
          </p:nvPr>
        </p:nvSpPr>
        <p:spPr>
          <a:xfrm>
            <a:off x="4008438" y="0"/>
            <a:ext cx="3067050" cy="468313"/>
          </a:xfrm>
          <a:prstGeom prst="rect">
            <a:avLst/>
          </a:prstGeom>
        </p:spPr>
        <p:txBody>
          <a:bodyPr vert="horz" lIns="93936" tIns="46968" rIns="93936" bIns="46968" rtlCol="0"/>
          <a:lstStyle>
            <a:lvl1pPr algn="r" defTabSz="1878350" eaLnBrk="1" fontAlgn="auto" hangingPunct="1">
              <a:spcBef>
                <a:spcPts val="0"/>
              </a:spcBef>
              <a:spcAft>
                <a:spcPts val="0"/>
              </a:spcAft>
              <a:defRPr sz="1200">
                <a:latin typeface="Calibri Light"/>
              </a:defRPr>
            </a:lvl1pPr>
          </a:lstStyle>
          <a:p>
            <a:pPr>
              <a:defRPr/>
            </a:pPr>
            <a:fld id="{F4B6A7EA-977F-4F8A-8F8E-29103972D84B}" type="datetimeFigureOut">
              <a:rPr lang="en-US"/>
              <a:pPr>
                <a:defRPr/>
              </a:pPr>
              <a:t>1/7/2022</a:t>
            </a:fld>
            <a:endParaRPr lang="en-US"/>
          </a:p>
        </p:txBody>
      </p:sp>
      <p:sp>
        <p:nvSpPr>
          <p:cNvPr id="4" name="Slide Image Placeholder 3">
            <a:extLst>
              <a:ext uri="{FF2B5EF4-FFF2-40B4-BE49-F238E27FC236}">
                <a16:creationId xmlns:a16="http://schemas.microsoft.com/office/drawing/2014/main" id="{CFF0BA92-E6C4-4DA3-97F4-F6E24B5C257F}"/>
              </a:ext>
            </a:extLst>
          </p:cNvPr>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3936" tIns="46968" rIns="93936" bIns="46968" rtlCol="0" anchor="ctr"/>
          <a:lstStyle/>
          <a:p>
            <a:pPr lvl="0"/>
            <a:endParaRPr lang="en-US" noProof="0"/>
          </a:p>
        </p:txBody>
      </p:sp>
      <p:sp>
        <p:nvSpPr>
          <p:cNvPr id="5" name="Notes Placeholder 4">
            <a:extLst>
              <a:ext uri="{FF2B5EF4-FFF2-40B4-BE49-F238E27FC236}">
                <a16:creationId xmlns:a16="http://schemas.microsoft.com/office/drawing/2014/main" id="{8BE875D8-E6AF-4B5C-80E5-F74E1D78C087}"/>
              </a:ext>
            </a:extLst>
          </p:cNvPr>
          <p:cNvSpPr>
            <a:spLocks noGrp="1"/>
          </p:cNvSpPr>
          <p:nvPr>
            <p:ph type="body" sz="quarter" idx="3"/>
          </p:nvPr>
        </p:nvSpPr>
        <p:spPr>
          <a:xfrm>
            <a:off x="708025" y="4448175"/>
            <a:ext cx="5661025" cy="4213225"/>
          </a:xfrm>
          <a:prstGeom prst="rect">
            <a:avLst/>
          </a:prstGeom>
        </p:spPr>
        <p:txBody>
          <a:bodyPr vert="horz" lIns="93936" tIns="46968" rIns="93936" bIns="4696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FA1BBCC-6B8B-4A7C-B434-CB81DB579248}"/>
              </a:ext>
            </a:extLst>
          </p:cNvPr>
          <p:cNvSpPr>
            <a:spLocks noGrp="1"/>
          </p:cNvSpPr>
          <p:nvPr>
            <p:ph type="ftr" sz="quarter" idx="4"/>
          </p:nvPr>
        </p:nvSpPr>
        <p:spPr>
          <a:xfrm>
            <a:off x="0" y="8893175"/>
            <a:ext cx="3067050" cy="468313"/>
          </a:xfrm>
          <a:prstGeom prst="rect">
            <a:avLst/>
          </a:prstGeom>
        </p:spPr>
        <p:txBody>
          <a:bodyPr vert="horz" lIns="93936" tIns="46968" rIns="93936" bIns="46968" rtlCol="0" anchor="b"/>
          <a:lstStyle>
            <a:lvl1pPr algn="l" defTabSz="1878350" eaLnBrk="1" fontAlgn="auto" hangingPunct="1">
              <a:spcBef>
                <a:spcPts val="0"/>
              </a:spcBef>
              <a:spcAft>
                <a:spcPts val="0"/>
              </a:spcAft>
              <a:defRPr sz="1200">
                <a:latin typeface="Calibri Light"/>
              </a:defRPr>
            </a:lvl1pPr>
          </a:lstStyle>
          <a:p>
            <a:pPr>
              <a:defRPr/>
            </a:pPr>
            <a:endParaRPr lang="en-US"/>
          </a:p>
        </p:txBody>
      </p:sp>
      <p:sp>
        <p:nvSpPr>
          <p:cNvPr id="7" name="Slide Number Placeholder 6">
            <a:extLst>
              <a:ext uri="{FF2B5EF4-FFF2-40B4-BE49-F238E27FC236}">
                <a16:creationId xmlns:a16="http://schemas.microsoft.com/office/drawing/2014/main" id="{10B1ECDD-AFF0-4679-A693-81313A2306FF}"/>
              </a:ext>
            </a:extLst>
          </p:cNvPr>
          <p:cNvSpPr>
            <a:spLocks noGrp="1"/>
          </p:cNvSpPr>
          <p:nvPr>
            <p:ph type="sldNum" sz="quarter" idx="5"/>
          </p:nvPr>
        </p:nvSpPr>
        <p:spPr>
          <a:xfrm>
            <a:off x="4008438" y="8893175"/>
            <a:ext cx="3067050" cy="468313"/>
          </a:xfrm>
          <a:prstGeom prst="rect">
            <a:avLst/>
          </a:prstGeom>
        </p:spPr>
        <p:txBody>
          <a:bodyPr vert="horz" lIns="93936" tIns="46968" rIns="93936" bIns="46968" rtlCol="0" anchor="b"/>
          <a:lstStyle>
            <a:lvl1pPr algn="r" defTabSz="1878350" eaLnBrk="1" fontAlgn="auto" hangingPunct="1">
              <a:spcBef>
                <a:spcPts val="0"/>
              </a:spcBef>
              <a:spcAft>
                <a:spcPts val="0"/>
              </a:spcAft>
              <a:defRPr sz="1200">
                <a:latin typeface="Calibri Light"/>
              </a:defRPr>
            </a:lvl1pPr>
          </a:lstStyle>
          <a:p>
            <a:pPr>
              <a:defRPr/>
            </a:pPr>
            <a:fld id="{1B4A57E2-7061-4E51-853D-0084BEA5C948}" type="slidenum">
              <a:rPr lang="en-US"/>
              <a:pPr>
                <a:defRPr/>
              </a:pPr>
              <a:t>‹#›</a:t>
            </a:fld>
            <a:endParaRPr lang="en-US"/>
          </a:p>
        </p:txBody>
      </p:sp>
    </p:spTree>
  </p:cSld>
  <p:clrMap bg1="lt1" tx1="dk1" bg2="lt2" tx2="dk2" accent1="accent1" accent2="accent2" accent3="accent3" accent4="accent4" accent5="accent5" accent6="accent6" hlink="hlink" folHlink="folHlink"/>
  <p:hf sldNum="0" hdr="0" ftr="0" dt="0"/>
  <p:notesStyle>
    <a:lvl1pPr algn="l" defTabSz="912813" rtl="0" eaLnBrk="0" fontAlgn="base" hangingPunct="0">
      <a:spcBef>
        <a:spcPct val="30000"/>
      </a:spcBef>
      <a:spcAft>
        <a:spcPct val="0"/>
      </a:spcAft>
      <a:defRPr sz="2400" kern="1200">
        <a:solidFill>
          <a:schemeClr val="tx1"/>
        </a:solidFill>
        <a:latin typeface="Calibri Light"/>
        <a:ea typeface="+mn-ea"/>
        <a:cs typeface="+mn-cs"/>
      </a:defRPr>
    </a:lvl1pPr>
    <a:lvl2pPr marL="912813" algn="l" defTabSz="912813" rtl="0" eaLnBrk="0" fontAlgn="base" hangingPunct="0">
      <a:spcBef>
        <a:spcPct val="30000"/>
      </a:spcBef>
      <a:spcAft>
        <a:spcPct val="0"/>
      </a:spcAft>
      <a:defRPr sz="2400" kern="1200">
        <a:solidFill>
          <a:schemeClr val="tx1"/>
        </a:solidFill>
        <a:latin typeface="Calibri Light"/>
        <a:ea typeface="+mn-ea"/>
        <a:cs typeface="+mn-cs"/>
      </a:defRPr>
    </a:lvl2pPr>
    <a:lvl3pPr marL="1827213" algn="l" defTabSz="912813" rtl="0" eaLnBrk="0" fontAlgn="base" hangingPunct="0">
      <a:spcBef>
        <a:spcPct val="30000"/>
      </a:spcBef>
      <a:spcAft>
        <a:spcPct val="0"/>
      </a:spcAft>
      <a:defRPr sz="2400" kern="1200">
        <a:solidFill>
          <a:schemeClr val="tx1"/>
        </a:solidFill>
        <a:latin typeface="Calibri Light"/>
        <a:ea typeface="+mn-ea"/>
        <a:cs typeface="+mn-cs"/>
      </a:defRPr>
    </a:lvl3pPr>
    <a:lvl4pPr marL="2741613" algn="l" defTabSz="912813" rtl="0" eaLnBrk="0" fontAlgn="base" hangingPunct="0">
      <a:spcBef>
        <a:spcPct val="30000"/>
      </a:spcBef>
      <a:spcAft>
        <a:spcPct val="0"/>
      </a:spcAft>
      <a:defRPr sz="2400" kern="1200">
        <a:solidFill>
          <a:schemeClr val="tx1"/>
        </a:solidFill>
        <a:latin typeface="Calibri Light"/>
        <a:ea typeface="+mn-ea"/>
        <a:cs typeface="+mn-cs"/>
      </a:defRPr>
    </a:lvl4pPr>
    <a:lvl5pPr marL="3656013" algn="l" defTabSz="912813" rtl="0" eaLnBrk="0" fontAlgn="base" hangingPunct="0">
      <a:spcBef>
        <a:spcPct val="30000"/>
      </a:spcBef>
      <a:spcAft>
        <a:spcPct val="0"/>
      </a:spcAft>
      <a:defRPr sz="2400" kern="1200">
        <a:solidFill>
          <a:schemeClr val="tx1"/>
        </a:solidFill>
        <a:latin typeface="Calibri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1F37C001-1D2C-4995-A671-B38035D24D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A4D48F1C-29AC-44C6-879E-3B077C3126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Calibri Light" panose="020F03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4E1D89CA-CB1A-4E0F-B64C-F2CEEA4855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2F28E381-C832-4EBD-93EF-5D6EED2DC7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Calibri Light" panose="020F0302020204030204" pitchFamily="34" charset="0"/>
            </a:endParaRPr>
          </a:p>
        </p:txBody>
      </p:sp>
      <p:sp>
        <p:nvSpPr>
          <p:cNvPr id="2" name="Slide Number Placeholder 1">
            <a:extLst>
              <a:ext uri="{FF2B5EF4-FFF2-40B4-BE49-F238E27FC236}">
                <a16:creationId xmlns:a16="http://schemas.microsoft.com/office/drawing/2014/main" id="{A0373573-E1D9-4962-8D64-6EE6F38ECD3D}"/>
              </a:ext>
            </a:extLst>
          </p:cNvPr>
          <p:cNvSpPr>
            <a:spLocks noGrp="1"/>
          </p:cNvSpPr>
          <p:nvPr>
            <p:ph type="sldNum" sz="quarter" idx="5"/>
          </p:nvPr>
        </p:nvSpPr>
        <p:spPr/>
        <p:txBody>
          <a:bodyPr/>
          <a:lstStyle/>
          <a:p>
            <a:pPr marL="0" marR="0" lvl="0" indent="0" algn="r" defTabSz="1878350" rtl="0" eaLnBrk="1" fontAlgn="auto" latinLnBrk="0" hangingPunct="1">
              <a:lnSpc>
                <a:spcPct val="100000"/>
              </a:lnSpc>
              <a:spcBef>
                <a:spcPts val="0"/>
              </a:spcBef>
              <a:spcAft>
                <a:spcPts val="0"/>
              </a:spcAft>
              <a:buClrTx/>
              <a:buSzTx/>
              <a:buFontTx/>
              <a:buNone/>
              <a:tabLst/>
              <a:defRPr/>
            </a:pPr>
            <a:fld id="{1B4A57E2-7061-4E51-853D-0084BEA5C948}" type="slidenum">
              <a:rPr kumimoji="0" lang="en-US" sz="1200" b="0" i="0" u="none" strike="noStrike" kern="1200" cap="none" spc="0" normalizeH="0" baseline="0" noProof="0" smtClean="0">
                <a:ln>
                  <a:noFill/>
                </a:ln>
                <a:solidFill>
                  <a:prstClr val="black"/>
                </a:solidFill>
                <a:effectLst/>
                <a:uLnTx/>
                <a:uFillTx/>
                <a:latin typeface="Calibri Light"/>
                <a:ea typeface="+mn-ea"/>
                <a:cs typeface="+mn-cs"/>
              </a:rPr>
              <a:pPr marL="0" marR="0" lvl="0" indent="0" algn="r" defTabSz="187835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Light"/>
              <a:ea typeface="+mn-ea"/>
              <a:cs typeface="+mn-cs"/>
            </a:endParaRPr>
          </a:p>
        </p:txBody>
      </p:sp>
      <p:sp>
        <p:nvSpPr>
          <p:cNvPr id="3" name="Footer Placeholder 2">
            <a:extLst>
              <a:ext uri="{FF2B5EF4-FFF2-40B4-BE49-F238E27FC236}">
                <a16:creationId xmlns:a16="http://schemas.microsoft.com/office/drawing/2014/main" id="{EC6E4A98-7F8B-4E70-9940-258ABDC39DB9}"/>
              </a:ext>
            </a:extLst>
          </p:cNvPr>
          <p:cNvSpPr>
            <a:spLocks noGrp="1"/>
          </p:cNvSpPr>
          <p:nvPr>
            <p:ph type="ftr" sz="quarter" idx="4"/>
          </p:nvPr>
        </p:nvSpPr>
        <p:spPr/>
        <p:txBody>
          <a:bodyPr/>
          <a:lstStyle/>
          <a:p>
            <a:pPr marL="0" marR="0" lvl="0" indent="0" algn="l" defTabSz="187835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Light"/>
              <a:ea typeface="+mn-ea"/>
              <a:cs typeface="+mn-cs"/>
            </a:endParaRPr>
          </a:p>
        </p:txBody>
      </p:sp>
    </p:spTree>
    <p:extLst>
      <p:ext uri="{BB962C8B-B14F-4D97-AF65-F5344CB8AC3E}">
        <p14:creationId xmlns:p14="http://schemas.microsoft.com/office/powerpoint/2010/main" val="7324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4E1D89CA-CB1A-4E0F-B64C-F2CEEA4855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2F28E381-C832-4EBD-93EF-5D6EED2DC7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Calibri Light" panose="020F0302020204030204" pitchFamily="34" charset="0"/>
            </a:endParaRPr>
          </a:p>
        </p:txBody>
      </p:sp>
      <p:sp>
        <p:nvSpPr>
          <p:cNvPr id="2" name="Slide Number Placeholder 1">
            <a:extLst>
              <a:ext uri="{FF2B5EF4-FFF2-40B4-BE49-F238E27FC236}">
                <a16:creationId xmlns:a16="http://schemas.microsoft.com/office/drawing/2014/main" id="{A0373573-E1D9-4962-8D64-6EE6F38ECD3D}"/>
              </a:ext>
            </a:extLst>
          </p:cNvPr>
          <p:cNvSpPr>
            <a:spLocks noGrp="1"/>
          </p:cNvSpPr>
          <p:nvPr>
            <p:ph type="sldNum" sz="quarter" idx="5"/>
          </p:nvPr>
        </p:nvSpPr>
        <p:spPr/>
        <p:txBody>
          <a:bodyPr/>
          <a:lstStyle/>
          <a:p>
            <a:pPr marL="0" marR="0" lvl="0" indent="0" algn="r" defTabSz="1878350" rtl="0" eaLnBrk="1" fontAlgn="auto" latinLnBrk="0" hangingPunct="1">
              <a:lnSpc>
                <a:spcPct val="100000"/>
              </a:lnSpc>
              <a:spcBef>
                <a:spcPts val="0"/>
              </a:spcBef>
              <a:spcAft>
                <a:spcPts val="0"/>
              </a:spcAft>
              <a:buClrTx/>
              <a:buSzTx/>
              <a:buFontTx/>
              <a:buNone/>
              <a:tabLst/>
              <a:defRPr/>
            </a:pPr>
            <a:fld id="{1B4A57E2-7061-4E51-853D-0084BEA5C948}" type="slidenum">
              <a:rPr kumimoji="0" lang="en-US" sz="1200" b="0" i="0" u="none" strike="noStrike" kern="1200" cap="none" spc="0" normalizeH="0" baseline="0" noProof="0" smtClean="0">
                <a:ln>
                  <a:noFill/>
                </a:ln>
                <a:solidFill>
                  <a:prstClr val="black"/>
                </a:solidFill>
                <a:effectLst/>
                <a:uLnTx/>
                <a:uFillTx/>
                <a:latin typeface="Calibri Light"/>
                <a:ea typeface="+mn-ea"/>
                <a:cs typeface="+mn-cs"/>
              </a:rPr>
              <a:pPr marL="0" marR="0" lvl="0" indent="0" algn="r" defTabSz="187835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Light"/>
              <a:ea typeface="+mn-ea"/>
              <a:cs typeface="+mn-cs"/>
            </a:endParaRPr>
          </a:p>
        </p:txBody>
      </p:sp>
      <p:sp>
        <p:nvSpPr>
          <p:cNvPr id="3" name="Footer Placeholder 2">
            <a:extLst>
              <a:ext uri="{FF2B5EF4-FFF2-40B4-BE49-F238E27FC236}">
                <a16:creationId xmlns:a16="http://schemas.microsoft.com/office/drawing/2014/main" id="{EC6E4A98-7F8B-4E70-9940-258ABDC39DB9}"/>
              </a:ext>
            </a:extLst>
          </p:cNvPr>
          <p:cNvSpPr>
            <a:spLocks noGrp="1"/>
          </p:cNvSpPr>
          <p:nvPr>
            <p:ph type="ftr" sz="quarter" idx="4"/>
          </p:nvPr>
        </p:nvSpPr>
        <p:spPr/>
        <p:txBody>
          <a:bodyPr/>
          <a:lstStyle/>
          <a:p>
            <a:pPr marL="0" marR="0" lvl="0" indent="0" algn="l" defTabSz="187835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Light"/>
              <a:ea typeface="+mn-ea"/>
              <a:cs typeface="+mn-cs"/>
            </a:endParaRPr>
          </a:p>
        </p:txBody>
      </p:sp>
    </p:spTree>
    <p:extLst>
      <p:ext uri="{BB962C8B-B14F-4D97-AF65-F5344CB8AC3E}">
        <p14:creationId xmlns:p14="http://schemas.microsoft.com/office/powerpoint/2010/main" val="183738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4E1D89CA-CB1A-4E0F-B64C-F2CEEA4855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2F28E381-C832-4EBD-93EF-5D6EED2DC7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Calibri Light" panose="020F0302020204030204" pitchFamily="34" charset="0"/>
            </a:endParaRPr>
          </a:p>
        </p:txBody>
      </p:sp>
      <p:sp>
        <p:nvSpPr>
          <p:cNvPr id="2" name="Slide Number Placeholder 1">
            <a:extLst>
              <a:ext uri="{FF2B5EF4-FFF2-40B4-BE49-F238E27FC236}">
                <a16:creationId xmlns:a16="http://schemas.microsoft.com/office/drawing/2014/main" id="{A0373573-E1D9-4962-8D64-6EE6F38ECD3D}"/>
              </a:ext>
            </a:extLst>
          </p:cNvPr>
          <p:cNvSpPr>
            <a:spLocks noGrp="1"/>
          </p:cNvSpPr>
          <p:nvPr>
            <p:ph type="sldNum" sz="quarter" idx="5"/>
          </p:nvPr>
        </p:nvSpPr>
        <p:spPr/>
        <p:txBody>
          <a:bodyPr/>
          <a:lstStyle/>
          <a:p>
            <a:pPr marL="0" marR="0" lvl="0" indent="0" algn="r" defTabSz="1878350" rtl="0" eaLnBrk="1" fontAlgn="auto" latinLnBrk="0" hangingPunct="1">
              <a:lnSpc>
                <a:spcPct val="100000"/>
              </a:lnSpc>
              <a:spcBef>
                <a:spcPts val="0"/>
              </a:spcBef>
              <a:spcAft>
                <a:spcPts val="0"/>
              </a:spcAft>
              <a:buClrTx/>
              <a:buSzTx/>
              <a:buFontTx/>
              <a:buNone/>
              <a:tabLst/>
              <a:defRPr/>
            </a:pPr>
            <a:fld id="{1B4A57E2-7061-4E51-853D-0084BEA5C948}" type="slidenum">
              <a:rPr kumimoji="0" lang="en-US" sz="1200" b="0" i="0" u="none" strike="noStrike" kern="1200" cap="none" spc="0" normalizeH="0" baseline="0" noProof="0" smtClean="0">
                <a:ln>
                  <a:noFill/>
                </a:ln>
                <a:solidFill>
                  <a:prstClr val="black"/>
                </a:solidFill>
                <a:effectLst/>
                <a:uLnTx/>
                <a:uFillTx/>
                <a:latin typeface="Calibri Light"/>
                <a:ea typeface="+mn-ea"/>
                <a:cs typeface="+mn-cs"/>
              </a:rPr>
              <a:pPr marL="0" marR="0" lvl="0" indent="0" algn="r" defTabSz="187835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Light"/>
              <a:ea typeface="+mn-ea"/>
              <a:cs typeface="+mn-cs"/>
            </a:endParaRPr>
          </a:p>
        </p:txBody>
      </p:sp>
      <p:sp>
        <p:nvSpPr>
          <p:cNvPr id="3" name="Footer Placeholder 2">
            <a:extLst>
              <a:ext uri="{FF2B5EF4-FFF2-40B4-BE49-F238E27FC236}">
                <a16:creationId xmlns:a16="http://schemas.microsoft.com/office/drawing/2014/main" id="{EC6E4A98-7F8B-4E70-9940-258ABDC39DB9}"/>
              </a:ext>
            </a:extLst>
          </p:cNvPr>
          <p:cNvSpPr>
            <a:spLocks noGrp="1"/>
          </p:cNvSpPr>
          <p:nvPr>
            <p:ph type="ftr" sz="quarter" idx="4"/>
          </p:nvPr>
        </p:nvSpPr>
        <p:spPr/>
        <p:txBody>
          <a:bodyPr/>
          <a:lstStyle/>
          <a:p>
            <a:pPr marL="0" marR="0" lvl="0" indent="0" algn="l" defTabSz="187835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Light"/>
              <a:ea typeface="+mn-ea"/>
              <a:cs typeface="+mn-cs"/>
            </a:endParaRPr>
          </a:p>
        </p:txBody>
      </p:sp>
    </p:spTree>
    <p:extLst>
      <p:ext uri="{BB962C8B-B14F-4D97-AF65-F5344CB8AC3E}">
        <p14:creationId xmlns:p14="http://schemas.microsoft.com/office/powerpoint/2010/main" val="1617307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4E1D89CA-CB1A-4E0F-B64C-F2CEEA4855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2F28E381-C832-4EBD-93EF-5D6EED2DC7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Calibri Light" panose="020F0302020204030204" pitchFamily="34" charset="0"/>
            </a:endParaRPr>
          </a:p>
        </p:txBody>
      </p:sp>
      <p:sp>
        <p:nvSpPr>
          <p:cNvPr id="2" name="Slide Number Placeholder 1">
            <a:extLst>
              <a:ext uri="{FF2B5EF4-FFF2-40B4-BE49-F238E27FC236}">
                <a16:creationId xmlns:a16="http://schemas.microsoft.com/office/drawing/2014/main" id="{A0373573-E1D9-4962-8D64-6EE6F38ECD3D}"/>
              </a:ext>
            </a:extLst>
          </p:cNvPr>
          <p:cNvSpPr>
            <a:spLocks noGrp="1"/>
          </p:cNvSpPr>
          <p:nvPr>
            <p:ph type="sldNum" sz="quarter" idx="5"/>
          </p:nvPr>
        </p:nvSpPr>
        <p:spPr/>
        <p:txBody>
          <a:bodyPr/>
          <a:lstStyle/>
          <a:p>
            <a:pPr marL="0" marR="0" lvl="0" indent="0" algn="r" defTabSz="1878350" rtl="0" eaLnBrk="1" fontAlgn="auto" latinLnBrk="0" hangingPunct="1">
              <a:lnSpc>
                <a:spcPct val="100000"/>
              </a:lnSpc>
              <a:spcBef>
                <a:spcPts val="0"/>
              </a:spcBef>
              <a:spcAft>
                <a:spcPts val="0"/>
              </a:spcAft>
              <a:buClrTx/>
              <a:buSzTx/>
              <a:buFontTx/>
              <a:buNone/>
              <a:tabLst/>
              <a:defRPr/>
            </a:pPr>
            <a:fld id="{1B4A57E2-7061-4E51-853D-0084BEA5C948}" type="slidenum">
              <a:rPr kumimoji="0" lang="en-US" sz="1200" b="0" i="0" u="none" strike="noStrike" kern="1200" cap="none" spc="0" normalizeH="0" baseline="0" noProof="0" smtClean="0">
                <a:ln>
                  <a:noFill/>
                </a:ln>
                <a:solidFill>
                  <a:prstClr val="black"/>
                </a:solidFill>
                <a:effectLst/>
                <a:uLnTx/>
                <a:uFillTx/>
                <a:latin typeface="Calibri Light"/>
                <a:ea typeface="+mn-ea"/>
                <a:cs typeface="+mn-cs"/>
              </a:rPr>
              <a:pPr marL="0" marR="0" lvl="0" indent="0" algn="r" defTabSz="187835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Light"/>
              <a:ea typeface="+mn-ea"/>
              <a:cs typeface="+mn-cs"/>
            </a:endParaRPr>
          </a:p>
        </p:txBody>
      </p:sp>
      <p:sp>
        <p:nvSpPr>
          <p:cNvPr id="3" name="Footer Placeholder 2">
            <a:extLst>
              <a:ext uri="{FF2B5EF4-FFF2-40B4-BE49-F238E27FC236}">
                <a16:creationId xmlns:a16="http://schemas.microsoft.com/office/drawing/2014/main" id="{EC6E4A98-7F8B-4E70-9940-258ABDC39DB9}"/>
              </a:ext>
            </a:extLst>
          </p:cNvPr>
          <p:cNvSpPr>
            <a:spLocks noGrp="1"/>
          </p:cNvSpPr>
          <p:nvPr>
            <p:ph type="ftr" sz="quarter" idx="4"/>
          </p:nvPr>
        </p:nvSpPr>
        <p:spPr/>
        <p:txBody>
          <a:bodyPr/>
          <a:lstStyle/>
          <a:p>
            <a:pPr marL="0" marR="0" lvl="0" indent="0" algn="l" defTabSz="187835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Light"/>
              <a:ea typeface="+mn-ea"/>
              <a:cs typeface="+mn-cs"/>
            </a:endParaRPr>
          </a:p>
        </p:txBody>
      </p:sp>
    </p:spTree>
    <p:extLst>
      <p:ext uri="{BB962C8B-B14F-4D97-AF65-F5344CB8AC3E}">
        <p14:creationId xmlns:p14="http://schemas.microsoft.com/office/powerpoint/2010/main" val="4001924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4E1D89CA-CB1A-4E0F-B64C-F2CEEA4855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2F28E381-C832-4EBD-93EF-5D6EED2DC7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Calibri Light" panose="020F0302020204030204" pitchFamily="34" charset="0"/>
              </a:rPr>
              <a:t>ACE is an after school program and it’s open to any high school student interested in career paths in the design and construction industry.  </a:t>
            </a:r>
          </a:p>
        </p:txBody>
      </p:sp>
    </p:spTree>
    <p:extLst>
      <p:ext uri="{BB962C8B-B14F-4D97-AF65-F5344CB8AC3E}">
        <p14:creationId xmlns:p14="http://schemas.microsoft.com/office/powerpoint/2010/main" val="3328700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4E1D89CA-CB1A-4E0F-B64C-F2CEEA4855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2F28E381-C832-4EBD-93EF-5D6EED2DC7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Calibri Light" panose="020F0302020204030204" pitchFamily="34" charset="0"/>
            </a:endParaRPr>
          </a:p>
        </p:txBody>
      </p:sp>
      <p:sp>
        <p:nvSpPr>
          <p:cNvPr id="2" name="Slide Number Placeholder 1">
            <a:extLst>
              <a:ext uri="{FF2B5EF4-FFF2-40B4-BE49-F238E27FC236}">
                <a16:creationId xmlns:a16="http://schemas.microsoft.com/office/drawing/2014/main" id="{A0373573-E1D9-4962-8D64-6EE6F38ECD3D}"/>
              </a:ext>
            </a:extLst>
          </p:cNvPr>
          <p:cNvSpPr>
            <a:spLocks noGrp="1"/>
          </p:cNvSpPr>
          <p:nvPr>
            <p:ph type="sldNum" sz="quarter" idx="5"/>
          </p:nvPr>
        </p:nvSpPr>
        <p:spPr/>
        <p:txBody>
          <a:bodyPr/>
          <a:lstStyle/>
          <a:p>
            <a:pPr marL="0" marR="0" lvl="0" indent="0" algn="r" defTabSz="1878350" rtl="0" eaLnBrk="1" fontAlgn="auto" latinLnBrk="0" hangingPunct="1">
              <a:lnSpc>
                <a:spcPct val="100000"/>
              </a:lnSpc>
              <a:spcBef>
                <a:spcPts val="0"/>
              </a:spcBef>
              <a:spcAft>
                <a:spcPts val="0"/>
              </a:spcAft>
              <a:buClrTx/>
              <a:buSzTx/>
              <a:buFontTx/>
              <a:buNone/>
              <a:tabLst/>
              <a:defRPr/>
            </a:pPr>
            <a:fld id="{1B4A57E2-7061-4E51-853D-0084BEA5C948}" type="slidenum">
              <a:rPr kumimoji="0" lang="en-US" sz="1200" b="0" i="0" u="none" strike="noStrike" kern="1200" cap="none" spc="0" normalizeH="0" baseline="0" noProof="0" smtClean="0">
                <a:ln>
                  <a:noFill/>
                </a:ln>
                <a:solidFill>
                  <a:prstClr val="black"/>
                </a:solidFill>
                <a:effectLst/>
                <a:uLnTx/>
                <a:uFillTx/>
                <a:latin typeface="Calibri Light"/>
                <a:ea typeface="+mn-ea"/>
                <a:cs typeface="+mn-cs"/>
              </a:rPr>
              <a:pPr marL="0" marR="0" lvl="0" indent="0" algn="r" defTabSz="187835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Light"/>
              <a:ea typeface="+mn-ea"/>
              <a:cs typeface="+mn-cs"/>
            </a:endParaRPr>
          </a:p>
        </p:txBody>
      </p:sp>
      <p:sp>
        <p:nvSpPr>
          <p:cNvPr id="3" name="Footer Placeholder 2">
            <a:extLst>
              <a:ext uri="{FF2B5EF4-FFF2-40B4-BE49-F238E27FC236}">
                <a16:creationId xmlns:a16="http://schemas.microsoft.com/office/drawing/2014/main" id="{EC6E4A98-7F8B-4E70-9940-258ABDC39DB9}"/>
              </a:ext>
            </a:extLst>
          </p:cNvPr>
          <p:cNvSpPr>
            <a:spLocks noGrp="1"/>
          </p:cNvSpPr>
          <p:nvPr>
            <p:ph type="ftr" sz="quarter" idx="4"/>
          </p:nvPr>
        </p:nvSpPr>
        <p:spPr/>
        <p:txBody>
          <a:bodyPr/>
          <a:lstStyle/>
          <a:p>
            <a:pPr marL="0" marR="0" lvl="0" indent="0" algn="l" defTabSz="187835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Light"/>
              <a:ea typeface="+mn-ea"/>
              <a:cs typeface="+mn-cs"/>
            </a:endParaRPr>
          </a:p>
        </p:txBody>
      </p:sp>
    </p:spTree>
    <p:extLst>
      <p:ext uri="{BB962C8B-B14F-4D97-AF65-F5344CB8AC3E}">
        <p14:creationId xmlns:p14="http://schemas.microsoft.com/office/powerpoint/2010/main" val="1429961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4E1D89CA-CB1A-4E0F-B64C-F2CEEA4855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2F28E381-C832-4EBD-93EF-5D6EED2DC7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Calibri Light" panose="020F0302020204030204" pitchFamily="34" charset="0"/>
            </a:endParaRPr>
          </a:p>
        </p:txBody>
      </p:sp>
      <p:sp>
        <p:nvSpPr>
          <p:cNvPr id="2" name="Slide Number Placeholder 1">
            <a:extLst>
              <a:ext uri="{FF2B5EF4-FFF2-40B4-BE49-F238E27FC236}">
                <a16:creationId xmlns:a16="http://schemas.microsoft.com/office/drawing/2014/main" id="{A0373573-E1D9-4962-8D64-6EE6F38ECD3D}"/>
              </a:ext>
            </a:extLst>
          </p:cNvPr>
          <p:cNvSpPr>
            <a:spLocks noGrp="1"/>
          </p:cNvSpPr>
          <p:nvPr>
            <p:ph type="sldNum" sz="quarter" idx="5"/>
          </p:nvPr>
        </p:nvSpPr>
        <p:spPr/>
        <p:txBody>
          <a:bodyPr/>
          <a:lstStyle/>
          <a:p>
            <a:pPr marL="0" marR="0" lvl="0" indent="0" algn="r" defTabSz="1878350" rtl="0" eaLnBrk="1" fontAlgn="auto" latinLnBrk="0" hangingPunct="1">
              <a:lnSpc>
                <a:spcPct val="100000"/>
              </a:lnSpc>
              <a:spcBef>
                <a:spcPts val="0"/>
              </a:spcBef>
              <a:spcAft>
                <a:spcPts val="0"/>
              </a:spcAft>
              <a:buClrTx/>
              <a:buSzTx/>
              <a:buFontTx/>
              <a:buNone/>
              <a:tabLst/>
              <a:defRPr/>
            </a:pPr>
            <a:fld id="{1B4A57E2-7061-4E51-853D-0084BEA5C948}" type="slidenum">
              <a:rPr kumimoji="0" lang="en-US" sz="1200" b="0" i="0" u="none" strike="noStrike" kern="1200" cap="none" spc="0" normalizeH="0" baseline="0" noProof="0" smtClean="0">
                <a:ln>
                  <a:noFill/>
                </a:ln>
                <a:solidFill>
                  <a:prstClr val="black"/>
                </a:solidFill>
                <a:effectLst/>
                <a:uLnTx/>
                <a:uFillTx/>
                <a:latin typeface="Calibri Light"/>
                <a:ea typeface="+mn-ea"/>
                <a:cs typeface="+mn-cs"/>
              </a:rPr>
              <a:pPr marL="0" marR="0" lvl="0" indent="0" algn="r" defTabSz="187835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Light"/>
              <a:ea typeface="+mn-ea"/>
              <a:cs typeface="+mn-cs"/>
            </a:endParaRPr>
          </a:p>
        </p:txBody>
      </p:sp>
      <p:sp>
        <p:nvSpPr>
          <p:cNvPr id="3" name="Footer Placeholder 2">
            <a:extLst>
              <a:ext uri="{FF2B5EF4-FFF2-40B4-BE49-F238E27FC236}">
                <a16:creationId xmlns:a16="http://schemas.microsoft.com/office/drawing/2014/main" id="{EC6E4A98-7F8B-4E70-9940-258ABDC39DB9}"/>
              </a:ext>
            </a:extLst>
          </p:cNvPr>
          <p:cNvSpPr>
            <a:spLocks noGrp="1"/>
          </p:cNvSpPr>
          <p:nvPr>
            <p:ph type="ftr" sz="quarter" idx="4"/>
          </p:nvPr>
        </p:nvSpPr>
        <p:spPr/>
        <p:txBody>
          <a:bodyPr/>
          <a:lstStyle/>
          <a:p>
            <a:pPr marL="0" marR="0" lvl="0" indent="0" algn="l" defTabSz="187835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Light"/>
              <a:ea typeface="+mn-ea"/>
              <a:cs typeface="+mn-cs"/>
            </a:endParaRPr>
          </a:p>
        </p:txBody>
      </p:sp>
    </p:spTree>
    <p:extLst>
      <p:ext uri="{BB962C8B-B14F-4D97-AF65-F5344CB8AC3E}">
        <p14:creationId xmlns:p14="http://schemas.microsoft.com/office/powerpoint/2010/main" val="3538798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4E1D89CA-CB1A-4E0F-B64C-F2CEEA4855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2F28E381-C832-4EBD-93EF-5D6EED2DC7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Calibri Light" panose="020F0302020204030204" pitchFamily="34" charset="0"/>
            </a:endParaRPr>
          </a:p>
        </p:txBody>
      </p:sp>
      <p:sp>
        <p:nvSpPr>
          <p:cNvPr id="2" name="Slide Number Placeholder 1">
            <a:extLst>
              <a:ext uri="{FF2B5EF4-FFF2-40B4-BE49-F238E27FC236}">
                <a16:creationId xmlns:a16="http://schemas.microsoft.com/office/drawing/2014/main" id="{A0373573-E1D9-4962-8D64-6EE6F38ECD3D}"/>
              </a:ext>
            </a:extLst>
          </p:cNvPr>
          <p:cNvSpPr>
            <a:spLocks noGrp="1"/>
          </p:cNvSpPr>
          <p:nvPr>
            <p:ph type="sldNum" sz="quarter" idx="5"/>
          </p:nvPr>
        </p:nvSpPr>
        <p:spPr/>
        <p:txBody>
          <a:bodyPr/>
          <a:lstStyle/>
          <a:p>
            <a:pPr marL="0" marR="0" lvl="0" indent="0" algn="r" defTabSz="1878350" rtl="0" eaLnBrk="1" fontAlgn="auto" latinLnBrk="0" hangingPunct="1">
              <a:lnSpc>
                <a:spcPct val="100000"/>
              </a:lnSpc>
              <a:spcBef>
                <a:spcPts val="0"/>
              </a:spcBef>
              <a:spcAft>
                <a:spcPts val="0"/>
              </a:spcAft>
              <a:buClrTx/>
              <a:buSzTx/>
              <a:buFontTx/>
              <a:buNone/>
              <a:tabLst/>
              <a:defRPr/>
            </a:pPr>
            <a:fld id="{1B4A57E2-7061-4E51-853D-0084BEA5C948}" type="slidenum">
              <a:rPr kumimoji="0" lang="en-US" sz="1200" b="0" i="0" u="none" strike="noStrike" kern="1200" cap="none" spc="0" normalizeH="0" baseline="0" noProof="0" smtClean="0">
                <a:ln>
                  <a:noFill/>
                </a:ln>
                <a:solidFill>
                  <a:prstClr val="black"/>
                </a:solidFill>
                <a:effectLst/>
                <a:uLnTx/>
                <a:uFillTx/>
                <a:latin typeface="Calibri Light"/>
                <a:ea typeface="+mn-ea"/>
                <a:cs typeface="+mn-cs"/>
              </a:rPr>
              <a:pPr marL="0" marR="0" lvl="0" indent="0" algn="r" defTabSz="187835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Light"/>
              <a:ea typeface="+mn-ea"/>
              <a:cs typeface="+mn-cs"/>
            </a:endParaRPr>
          </a:p>
        </p:txBody>
      </p:sp>
      <p:sp>
        <p:nvSpPr>
          <p:cNvPr id="3" name="Footer Placeholder 2">
            <a:extLst>
              <a:ext uri="{FF2B5EF4-FFF2-40B4-BE49-F238E27FC236}">
                <a16:creationId xmlns:a16="http://schemas.microsoft.com/office/drawing/2014/main" id="{EC6E4A98-7F8B-4E70-9940-258ABDC39DB9}"/>
              </a:ext>
            </a:extLst>
          </p:cNvPr>
          <p:cNvSpPr>
            <a:spLocks noGrp="1"/>
          </p:cNvSpPr>
          <p:nvPr>
            <p:ph type="ftr" sz="quarter" idx="4"/>
          </p:nvPr>
        </p:nvSpPr>
        <p:spPr/>
        <p:txBody>
          <a:bodyPr/>
          <a:lstStyle/>
          <a:p>
            <a:pPr marL="0" marR="0" lvl="0" indent="0" algn="l" defTabSz="187835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Light"/>
              <a:ea typeface="+mn-ea"/>
              <a:cs typeface="+mn-cs"/>
            </a:endParaRPr>
          </a:p>
        </p:txBody>
      </p:sp>
    </p:spTree>
    <p:extLst>
      <p:ext uri="{BB962C8B-B14F-4D97-AF65-F5344CB8AC3E}">
        <p14:creationId xmlns:p14="http://schemas.microsoft.com/office/powerpoint/2010/main" val="3609102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4E1D89CA-CB1A-4E0F-B64C-F2CEEA4855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2F28E381-C832-4EBD-93EF-5D6EED2DC7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Calibri Light" panose="020F0302020204030204" pitchFamily="34" charset="0"/>
            </a:endParaRPr>
          </a:p>
        </p:txBody>
      </p:sp>
      <p:sp>
        <p:nvSpPr>
          <p:cNvPr id="2" name="Slide Number Placeholder 1">
            <a:extLst>
              <a:ext uri="{FF2B5EF4-FFF2-40B4-BE49-F238E27FC236}">
                <a16:creationId xmlns:a16="http://schemas.microsoft.com/office/drawing/2014/main" id="{A0373573-E1D9-4962-8D64-6EE6F38ECD3D}"/>
              </a:ext>
            </a:extLst>
          </p:cNvPr>
          <p:cNvSpPr>
            <a:spLocks noGrp="1"/>
          </p:cNvSpPr>
          <p:nvPr>
            <p:ph type="sldNum" sz="quarter" idx="5"/>
          </p:nvPr>
        </p:nvSpPr>
        <p:spPr/>
        <p:txBody>
          <a:bodyPr/>
          <a:lstStyle/>
          <a:p>
            <a:pPr marL="0" marR="0" lvl="0" indent="0" algn="r" defTabSz="1878350" rtl="0" eaLnBrk="1" fontAlgn="auto" latinLnBrk="0" hangingPunct="1">
              <a:lnSpc>
                <a:spcPct val="100000"/>
              </a:lnSpc>
              <a:spcBef>
                <a:spcPts val="0"/>
              </a:spcBef>
              <a:spcAft>
                <a:spcPts val="0"/>
              </a:spcAft>
              <a:buClrTx/>
              <a:buSzTx/>
              <a:buFontTx/>
              <a:buNone/>
              <a:tabLst/>
              <a:defRPr/>
            </a:pPr>
            <a:fld id="{1B4A57E2-7061-4E51-853D-0084BEA5C948}" type="slidenum">
              <a:rPr kumimoji="0" lang="en-US" sz="1200" b="0" i="0" u="none" strike="noStrike" kern="1200" cap="none" spc="0" normalizeH="0" baseline="0" noProof="0" smtClean="0">
                <a:ln>
                  <a:noFill/>
                </a:ln>
                <a:solidFill>
                  <a:prstClr val="black"/>
                </a:solidFill>
                <a:effectLst/>
                <a:uLnTx/>
                <a:uFillTx/>
                <a:latin typeface="Calibri Light"/>
                <a:ea typeface="+mn-ea"/>
                <a:cs typeface="+mn-cs"/>
              </a:rPr>
              <a:pPr marL="0" marR="0" lvl="0" indent="0" algn="r" defTabSz="187835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Light"/>
              <a:ea typeface="+mn-ea"/>
              <a:cs typeface="+mn-cs"/>
            </a:endParaRPr>
          </a:p>
        </p:txBody>
      </p:sp>
      <p:sp>
        <p:nvSpPr>
          <p:cNvPr id="3" name="Footer Placeholder 2">
            <a:extLst>
              <a:ext uri="{FF2B5EF4-FFF2-40B4-BE49-F238E27FC236}">
                <a16:creationId xmlns:a16="http://schemas.microsoft.com/office/drawing/2014/main" id="{EC6E4A98-7F8B-4E70-9940-258ABDC39DB9}"/>
              </a:ext>
            </a:extLst>
          </p:cNvPr>
          <p:cNvSpPr>
            <a:spLocks noGrp="1"/>
          </p:cNvSpPr>
          <p:nvPr>
            <p:ph type="ftr" sz="quarter" idx="4"/>
          </p:nvPr>
        </p:nvSpPr>
        <p:spPr/>
        <p:txBody>
          <a:bodyPr/>
          <a:lstStyle/>
          <a:p>
            <a:pPr marL="0" marR="0" lvl="0" indent="0" algn="l" defTabSz="187835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Light"/>
              <a:ea typeface="+mn-ea"/>
              <a:cs typeface="+mn-cs"/>
            </a:endParaRPr>
          </a:p>
        </p:txBody>
      </p:sp>
    </p:spTree>
    <p:extLst>
      <p:ext uri="{BB962C8B-B14F-4D97-AF65-F5344CB8AC3E}">
        <p14:creationId xmlns:p14="http://schemas.microsoft.com/office/powerpoint/2010/main" val="806243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4E1D89CA-CB1A-4E0F-B64C-F2CEEA4855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2F28E381-C832-4EBD-93EF-5D6EED2DC7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Calibri Light" panose="020F0302020204030204" pitchFamily="34" charset="0"/>
            </a:endParaRPr>
          </a:p>
        </p:txBody>
      </p:sp>
      <p:sp>
        <p:nvSpPr>
          <p:cNvPr id="2" name="Slide Number Placeholder 1">
            <a:extLst>
              <a:ext uri="{FF2B5EF4-FFF2-40B4-BE49-F238E27FC236}">
                <a16:creationId xmlns:a16="http://schemas.microsoft.com/office/drawing/2014/main" id="{A0373573-E1D9-4962-8D64-6EE6F38ECD3D}"/>
              </a:ext>
            </a:extLst>
          </p:cNvPr>
          <p:cNvSpPr>
            <a:spLocks noGrp="1"/>
          </p:cNvSpPr>
          <p:nvPr>
            <p:ph type="sldNum" sz="quarter" idx="5"/>
          </p:nvPr>
        </p:nvSpPr>
        <p:spPr/>
        <p:txBody>
          <a:bodyPr/>
          <a:lstStyle/>
          <a:p>
            <a:pPr marL="0" marR="0" lvl="0" indent="0" algn="r" defTabSz="1878350" rtl="0" eaLnBrk="1" fontAlgn="auto" latinLnBrk="0" hangingPunct="1">
              <a:lnSpc>
                <a:spcPct val="100000"/>
              </a:lnSpc>
              <a:spcBef>
                <a:spcPts val="0"/>
              </a:spcBef>
              <a:spcAft>
                <a:spcPts val="0"/>
              </a:spcAft>
              <a:buClrTx/>
              <a:buSzTx/>
              <a:buFontTx/>
              <a:buNone/>
              <a:tabLst/>
              <a:defRPr/>
            </a:pPr>
            <a:fld id="{1B4A57E2-7061-4E51-853D-0084BEA5C948}" type="slidenum">
              <a:rPr kumimoji="0" lang="en-US" sz="1200" b="0" i="0" u="none" strike="noStrike" kern="1200" cap="none" spc="0" normalizeH="0" baseline="0" noProof="0" smtClean="0">
                <a:ln>
                  <a:noFill/>
                </a:ln>
                <a:solidFill>
                  <a:prstClr val="black"/>
                </a:solidFill>
                <a:effectLst/>
                <a:uLnTx/>
                <a:uFillTx/>
                <a:latin typeface="Calibri Light"/>
                <a:ea typeface="+mn-ea"/>
                <a:cs typeface="+mn-cs"/>
              </a:rPr>
              <a:pPr marL="0" marR="0" lvl="0" indent="0" algn="r" defTabSz="187835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Light"/>
              <a:ea typeface="+mn-ea"/>
              <a:cs typeface="+mn-cs"/>
            </a:endParaRPr>
          </a:p>
        </p:txBody>
      </p:sp>
      <p:sp>
        <p:nvSpPr>
          <p:cNvPr id="3" name="Footer Placeholder 2">
            <a:extLst>
              <a:ext uri="{FF2B5EF4-FFF2-40B4-BE49-F238E27FC236}">
                <a16:creationId xmlns:a16="http://schemas.microsoft.com/office/drawing/2014/main" id="{EC6E4A98-7F8B-4E70-9940-258ABDC39DB9}"/>
              </a:ext>
            </a:extLst>
          </p:cNvPr>
          <p:cNvSpPr>
            <a:spLocks noGrp="1"/>
          </p:cNvSpPr>
          <p:nvPr>
            <p:ph type="ftr" sz="quarter" idx="4"/>
          </p:nvPr>
        </p:nvSpPr>
        <p:spPr/>
        <p:txBody>
          <a:bodyPr/>
          <a:lstStyle/>
          <a:p>
            <a:pPr marL="0" marR="0" lvl="0" indent="0" algn="l" defTabSz="187835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Light"/>
              <a:ea typeface="+mn-ea"/>
              <a:cs typeface="+mn-cs"/>
            </a:endParaRPr>
          </a:p>
        </p:txBody>
      </p:sp>
    </p:spTree>
    <p:extLst>
      <p:ext uri="{BB962C8B-B14F-4D97-AF65-F5344CB8AC3E}">
        <p14:creationId xmlns:p14="http://schemas.microsoft.com/office/powerpoint/2010/main" val="3360809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4E1D89CA-CB1A-4E0F-B64C-F2CEEA4855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2F28E381-C832-4EBD-93EF-5D6EED2DC7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Calibri Light" panose="020F0302020204030204" pitchFamily="34" charset="0"/>
            </a:endParaRPr>
          </a:p>
        </p:txBody>
      </p:sp>
      <p:sp>
        <p:nvSpPr>
          <p:cNvPr id="2" name="Slide Number Placeholder 1">
            <a:extLst>
              <a:ext uri="{FF2B5EF4-FFF2-40B4-BE49-F238E27FC236}">
                <a16:creationId xmlns:a16="http://schemas.microsoft.com/office/drawing/2014/main" id="{A0373573-E1D9-4962-8D64-6EE6F38ECD3D}"/>
              </a:ext>
            </a:extLst>
          </p:cNvPr>
          <p:cNvSpPr>
            <a:spLocks noGrp="1"/>
          </p:cNvSpPr>
          <p:nvPr>
            <p:ph type="sldNum" sz="quarter" idx="5"/>
          </p:nvPr>
        </p:nvSpPr>
        <p:spPr/>
        <p:txBody>
          <a:bodyPr/>
          <a:lstStyle/>
          <a:p>
            <a:pPr marL="0" marR="0" lvl="0" indent="0" algn="r" defTabSz="1878350" rtl="0" eaLnBrk="1" fontAlgn="auto" latinLnBrk="0" hangingPunct="1">
              <a:lnSpc>
                <a:spcPct val="100000"/>
              </a:lnSpc>
              <a:spcBef>
                <a:spcPts val="0"/>
              </a:spcBef>
              <a:spcAft>
                <a:spcPts val="0"/>
              </a:spcAft>
              <a:buClrTx/>
              <a:buSzTx/>
              <a:buFontTx/>
              <a:buNone/>
              <a:tabLst/>
              <a:defRPr/>
            </a:pPr>
            <a:fld id="{1B4A57E2-7061-4E51-853D-0084BEA5C948}" type="slidenum">
              <a:rPr kumimoji="0" lang="en-US" sz="1200" b="0" i="0" u="none" strike="noStrike" kern="1200" cap="none" spc="0" normalizeH="0" baseline="0" noProof="0" smtClean="0">
                <a:ln>
                  <a:noFill/>
                </a:ln>
                <a:solidFill>
                  <a:prstClr val="black"/>
                </a:solidFill>
                <a:effectLst/>
                <a:uLnTx/>
                <a:uFillTx/>
                <a:latin typeface="Calibri Light"/>
                <a:ea typeface="+mn-ea"/>
                <a:cs typeface="+mn-cs"/>
              </a:rPr>
              <a:pPr marL="0" marR="0" lvl="0" indent="0" algn="r" defTabSz="187835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Light"/>
              <a:ea typeface="+mn-ea"/>
              <a:cs typeface="+mn-cs"/>
            </a:endParaRPr>
          </a:p>
        </p:txBody>
      </p:sp>
      <p:sp>
        <p:nvSpPr>
          <p:cNvPr id="3" name="Footer Placeholder 2">
            <a:extLst>
              <a:ext uri="{FF2B5EF4-FFF2-40B4-BE49-F238E27FC236}">
                <a16:creationId xmlns:a16="http://schemas.microsoft.com/office/drawing/2014/main" id="{EC6E4A98-7F8B-4E70-9940-258ABDC39DB9}"/>
              </a:ext>
            </a:extLst>
          </p:cNvPr>
          <p:cNvSpPr>
            <a:spLocks noGrp="1"/>
          </p:cNvSpPr>
          <p:nvPr>
            <p:ph type="ftr" sz="quarter" idx="4"/>
          </p:nvPr>
        </p:nvSpPr>
        <p:spPr/>
        <p:txBody>
          <a:bodyPr/>
          <a:lstStyle/>
          <a:p>
            <a:pPr marL="0" marR="0" lvl="0" indent="0" algn="l" defTabSz="187835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Light"/>
              <a:ea typeface="+mn-ea"/>
              <a:cs typeface="+mn-cs"/>
            </a:endParaRPr>
          </a:p>
        </p:txBody>
      </p:sp>
    </p:spTree>
    <p:extLst>
      <p:ext uri="{BB962C8B-B14F-4D97-AF65-F5344CB8AC3E}">
        <p14:creationId xmlns:p14="http://schemas.microsoft.com/office/powerpoint/2010/main" val="489496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4E1D89CA-CB1A-4E0F-B64C-F2CEEA4855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2F28E381-C832-4EBD-93EF-5D6EED2DC7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Calibri Light" panose="020F0302020204030204" pitchFamily="34" charset="0"/>
            </a:endParaRPr>
          </a:p>
        </p:txBody>
      </p:sp>
      <p:sp>
        <p:nvSpPr>
          <p:cNvPr id="2" name="Slide Number Placeholder 1">
            <a:extLst>
              <a:ext uri="{FF2B5EF4-FFF2-40B4-BE49-F238E27FC236}">
                <a16:creationId xmlns:a16="http://schemas.microsoft.com/office/drawing/2014/main" id="{A0373573-E1D9-4962-8D64-6EE6F38ECD3D}"/>
              </a:ext>
            </a:extLst>
          </p:cNvPr>
          <p:cNvSpPr>
            <a:spLocks noGrp="1"/>
          </p:cNvSpPr>
          <p:nvPr>
            <p:ph type="sldNum" sz="quarter" idx="5"/>
          </p:nvPr>
        </p:nvSpPr>
        <p:spPr/>
        <p:txBody>
          <a:bodyPr/>
          <a:lstStyle/>
          <a:p>
            <a:pPr marL="0" marR="0" lvl="0" indent="0" algn="r" defTabSz="1878350" rtl="0" eaLnBrk="1" fontAlgn="auto" latinLnBrk="0" hangingPunct="1">
              <a:lnSpc>
                <a:spcPct val="100000"/>
              </a:lnSpc>
              <a:spcBef>
                <a:spcPts val="0"/>
              </a:spcBef>
              <a:spcAft>
                <a:spcPts val="0"/>
              </a:spcAft>
              <a:buClrTx/>
              <a:buSzTx/>
              <a:buFontTx/>
              <a:buNone/>
              <a:tabLst/>
              <a:defRPr/>
            </a:pPr>
            <a:fld id="{1B4A57E2-7061-4E51-853D-0084BEA5C948}" type="slidenum">
              <a:rPr kumimoji="0" lang="en-US" sz="1200" b="0" i="0" u="none" strike="noStrike" kern="1200" cap="none" spc="0" normalizeH="0" baseline="0" noProof="0" smtClean="0">
                <a:ln>
                  <a:noFill/>
                </a:ln>
                <a:solidFill>
                  <a:prstClr val="black"/>
                </a:solidFill>
                <a:effectLst/>
                <a:uLnTx/>
                <a:uFillTx/>
                <a:latin typeface="Calibri Light"/>
                <a:ea typeface="+mn-ea"/>
                <a:cs typeface="+mn-cs"/>
              </a:rPr>
              <a:pPr marL="0" marR="0" lvl="0" indent="0" algn="r" defTabSz="187835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Light"/>
              <a:ea typeface="+mn-ea"/>
              <a:cs typeface="+mn-cs"/>
            </a:endParaRPr>
          </a:p>
        </p:txBody>
      </p:sp>
      <p:sp>
        <p:nvSpPr>
          <p:cNvPr id="3" name="Footer Placeholder 2">
            <a:extLst>
              <a:ext uri="{FF2B5EF4-FFF2-40B4-BE49-F238E27FC236}">
                <a16:creationId xmlns:a16="http://schemas.microsoft.com/office/drawing/2014/main" id="{EC6E4A98-7F8B-4E70-9940-258ABDC39DB9}"/>
              </a:ext>
            </a:extLst>
          </p:cNvPr>
          <p:cNvSpPr>
            <a:spLocks noGrp="1"/>
          </p:cNvSpPr>
          <p:nvPr>
            <p:ph type="ftr" sz="quarter" idx="4"/>
          </p:nvPr>
        </p:nvSpPr>
        <p:spPr/>
        <p:txBody>
          <a:bodyPr/>
          <a:lstStyle/>
          <a:p>
            <a:pPr marL="0" marR="0" lvl="0" indent="0" algn="l" defTabSz="187835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Light"/>
              <a:ea typeface="+mn-ea"/>
              <a:cs typeface="+mn-cs"/>
            </a:endParaRPr>
          </a:p>
        </p:txBody>
      </p:sp>
    </p:spTree>
    <p:extLst>
      <p:ext uri="{BB962C8B-B14F-4D97-AF65-F5344CB8AC3E}">
        <p14:creationId xmlns:p14="http://schemas.microsoft.com/office/powerpoint/2010/main" val="2491018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4E1D89CA-CB1A-4E0F-B64C-F2CEEA4855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2F28E381-C832-4EBD-93EF-5D6EED2DC7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Calibri Light" panose="020F0302020204030204" pitchFamily="34" charset="0"/>
            </a:endParaRPr>
          </a:p>
        </p:txBody>
      </p:sp>
      <p:sp>
        <p:nvSpPr>
          <p:cNvPr id="2" name="Slide Number Placeholder 1">
            <a:extLst>
              <a:ext uri="{FF2B5EF4-FFF2-40B4-BE49-F238E27FC236}">
                <a16:creationId xmlns:a16="http://schemas.microsoft.com/office/drawing/2014/main" id="{A0373573-E1D9-4962-8D64-6EE6F38ECD3D}"/>
              </a:ext>
            </a:extLst>
          </p:cNvPr>
          <p:cNvSpPr>
            <a:spLocks noGrp="1"/>
          </p:cNvSpPr>
          <p:nvPr>
            <p:ph type="sldNum" sz="quarter" idx="5"/>
          </p:nvPr>
        </p:nvSpPr>
        <p:spPr/>
        <p:txBody>
          <a:bodyPr/>
          <a:lstStyle/>
          <a:p>
            <a:pPr marL="0" marR="0" lvl="0" indent="0" algn="r" defTabSz="1878350" rtl="0" eaLnBrk="1" fontAlgn="auto" latinLnBrk="0" hangingPunct="1">
              <a:lnSpc>
                <a:spcPct val="100000"/>
              </a:lnSpc>
              <a:spcBef>
                <a:spcPts val="0"/>
              </a:spcBef>
              <a:spcAft>
                <a:spcPts val="0"/>
              </a:spcAft>
              <a:buClrTx/>
              <a:buSzTx/>
              <a:buFontTx/>
              <a:buNone/>
              <a:tabLst/>
              <a:defRPr/>
            </a:pPr>
            <a:fld id="{1B4A57E2-7061-4E51-853D-0084BEA5C948}" type="slidenum">
              <a:rPr kumimoji="0" lang="en-US" sz="1200" b="0" i="0" u="none" strike="noStrike" kern="1200" cap="none" spc="0" normalizeH="0" baseline="0" noProof="0" smtClean="0">
                <a:ln>
                  <a:noFill/>
                </a:ln>
                <a:solidFill>
                  <a:prstClr val="black"/>
                </a:solidFill>
                <a:effectLst/>
                <a:uLnTx/>
                <a:uFillTx/>
                <a:latin typeface="Calibri Light"/>
                <a:ea typeface="+mn-ea"/>
                <a:cs typeface="+mn-cs"/>
              </a:rPr>
              <a:pPr marL="0" marR="0" lvl="0" indent="0" algn="r" defTabSz="187835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Light"/>
              <a:ea typeface="+mn-ea"/>
              <a:cs typeface="+mn-cs"/>
            </a:endParaRPr>
          </a:p>
        </p:txBody>
      </p:sp>
      <p:sp>
        <p:nvSpPr>
          <p:cNvPr id="3" name="Footer Placeholder 2">
            <a:extLst>
              <a:ext uri="{FF2B5EF4-FFF2-40B4-BE49-F238E27FC236}">
                <a16:creationId xmlns:a16="http://schemas.microsoft.com/office/drawing/2014/main" id="{EC6E4A98-7F8B-4E70-9940-258ABDC39DB9}"/>
              </a:ext>
            </a:extLst>
          </p:cNvPr>
          <p:cNvSpPr>
            <a:spLocks noGrp="1"/>
          </p:cNvSpPr>
          <p:nvPr>
            <p:ph type="ftr" sz="quarter" idx="4"/>
          </p:nvPr>
        </p:nvSpPr>
        <p:spPr/>
        <p:txBody>
          <a:bodyPr/>
          <a:lstStyle/>
          <a:p>
            <a:pPr marL="0" marR="0" lvl="0" indent="0" algn="l" defTabSz="187835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Light"/>
              <a:ea typeface="+mn-ea"/>
              <a:cs typeface="+mn-cs"/>
            </a:endParaRPr>
          </a:p>
        </p:txBody>
      </p:sp>
    </p:spTree>
    <p:extLst>
      <p:ext uri="{BB962C8B-B14F-4D97-AF65-F5344CB8AC3E}">
        <p14:creationId xmlns:p14="http://schemas.microsoft.com/office/powerpoint/2010/main" val="920508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4E1D89CA-CB1A-4E0F-B64C-F2CEEA4855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2F28E381-C832-4EBD-93EF-5D6EED2DC7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Calibri Light" panose="020F0302020204030204" pitchFamily="34" charset="0"/>
            </a:endParaRPr>
          </a:p>
        </p:txBody>
      </p:sp>
      <p:sp>
        <p:nvSpPr>
          <p:cNvPr id="2" name="Slide Number Placeholder 1">
            <a:extLst>
              <a:ext uri="{FF2B5EF4-FFF2-40B4-BE49-F238E27FC236}">
                <a16:creationId xmlns:a16="http://schemas.microsoft.com/office/drawing/2014/main" id="{A0373573-E1D9-4962-8D64-6EE6F38ECD3D}"/>
              </a:ext>
            </a:extLst>
          </p:cNvPr>
          <p:cNvSpPr>
            <a:spLocks noGrp="1"/>
          </p:cNvSpPr>
          <p:nvPr>
            <p:ph type="sldNum" sz="quarter" idx="5"/>
          </p:nvPr>
        </p:nvSpPr>
        <p:spPr/>
        <p:txBody>
          <a:bodyPr/>
          <a:lstStyle/>
          <a:p>
            <a:pPr marL="0" marR="0" lvl="0" indent="0" algn="r" defTabSz="1878350" rtl="0" eaLnBrk="1" fontAlgn="auto" latinLnBrk="0" hangingPunct="1">
              <a:lnSpc>
                <a:spcPct val="100000"/>
              </a:lnSpc>
              <a:spcBef>
                <a:spcPts val="0"/>
              </a:spcBef>
              <a:spcAft>
                <a:spcPts val="0"/>
              </a:spcAft>
              <a:buClrTx/>
              <a:buSzTx/>
              <a:buFontTx/>
              <a:buNone/>
              <a:tabLst/>
              <a:defRPr/>
            </a:pPr>
            <a:fld id="{1B4A57E2-7061-4E51-853D-0084BEA5C948}" type="slidenum">
              <a:rPr kumimoji="0" lang="en-US" sz="1200" b="0" i="0" u="none" strike="noStrike" kern="1200" cap="none" spc="0" normalizeH="0" baseline="0" noProof="0" smtClean="0">
                <a:ln>
                  <a:noFill/>
                </a:ln>
                <a:solidFill>
                  <a:prstClr val="black"/>
                </a:solidFill>
                <a:effectLst/>
                <a:uLnTx/>
                <a:uFillTx/>
                <a:latin typeface="Calibri Light"/>
                <a:ea typeface="+mn-ea"/>
                <a:cs typeface="+mn-cs"/>
              </a:rPr>
              <a:pPr marL="0" marR="0" lvl="0" indent="0" algn="r" defTabSz="187835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Light"/>
              <a:ea typeface="+mn-ea"/>
              <a:cs typeface="+mn-cs"/>
            </a:endParaRPr>
          </a:p>
        </p:txBody>
      </p:sp>
      <p:sp>
        <p:nvSpPr>
          <p:cNvPr id="3" name="Footer Placeholder 2">
            <a:extLst>
              <a:ext uri="{FF2B5EF4-FFF2-40B4-BE49-F238E27FC236}">
                <a16:creationId xmlns:a16="http://schemas.microsoft.com/office/drawing/2014/main" id="{EC6E4A98-7F8B-4E70-9940-258ABDC39DB9}"/>
              </a:ext>
            </a:extLst>
          </p:cNvPr>
          <p:cNvSpPr>
            <a:spLocks noGrp="1"/>
          </p:cNvSpPr>
          <p:nvPr>
            <p:ph type="ftr" sz="quarter" idx="4"/>
          </p:nvPr>
        </p:nvSpPr>
        <p:spPr/>
        <p:txBody>
          <a:bodyPr/>
          <a:lstStyle/>
          <a:p>
            <a:pPr marL="0" marR="0" lvl="0" indent="0" algn="l" defTabSz="187835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Light"/>
              <a:ea typeface="+mn-ea"/>
              <a:cs typeface="+mn-cs"/>
            </a:endParaRPr>
          </a:p>
        </p:txBody>
      </p:sp>
    </p:spTree>
    <p:extLst>
      <p:ext uri="{BB962C8B-B14F-4D97-AF65-F5344CB8AC3E}">
        <p14:creationId xmlns:p14="http://schemas.microsoft.com/office/powerpoint/2010/main" val="3617701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4E1D89CA-CB1A-4E0F-B64C-F2CEEA4855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2F28E381-C832-4EBD-93EF-5D6EED2DC7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Calibri Light" panose="020F0302020204030204" pitchFamily="34" charset="0"/>
            </a:endParaRPr>
          </a:p>
        </p:txBody>
      </p:sp>
      <p:sp>
        <p:nvSpPr>
          <p:cNvPr id="2" name="Slide Number Placeholder 1">
            <a:extLst>
              <a:ext uri="{FF2B5EF4-FFF2-40B4-BE49-F238E27FC236}">
                <a16:creationId xmlns:a16="http://schemas.microsoft.com/office/drawing/2014/main" id="{A0373573-E1D9-4962-8D64-6EE6F38ECD3D}"/>
              </a:ext>
            </a:extLst>
          </p:cNvPr>
          <p:cNvSpPr>
            <a:spLocks noGrp="1"/>
          </p:cNvSpPr>
          <p:nvPr>
            <p:ph type="sldNum" sz="quarter" idx="5"/>
          </p:nvPr>
        </p:nvSpPr>
        <p:spPr/>
        <p:txBody>
          <a:bodyPr/>
          <a:lstStyle/>
          <a:p>
            <a:pPr marL="0" marR="0" lvl="0" indent="0" algn="r" defTabSz="1878350" rtl="0" eaLnBrk="1" fontAlgn="auto" latinLnBrk="0" hangingPunct="1">
              <a:lnSpc>
                <a:spcPct val="100000"/>
              </a:lnSpc>
              <a:spcBef>
                <a:spcPts val="0"/>
              </a:spcBef>
              <a:spcAft>
                <a:spcPts val="0"/>
              </a:spcAft>
              <a:buClrTx/>
              <a:buSzTx/>
              <a:buFontTx/>
              <a:buNone/>
              <a:tabLst/>
              <a:defRPr/>
            </a:pPr>
            <a:fld id="{1B4A57E2-7061-4E51-853D-0084BEA5C948}" type="slidenum">
              <a:rPr kumimoji="0" lang="en-US" sz="1200" b="0" i="0" u="none" strike="noStrike" kern="1200" cap="none" spc="0" normalizeH="0" baseline="0" noProof="0" smtClean="0">
                <a:ln>
                  <a:noFill/>
                </a:ln>
                <a:solidFill>
                  <a:prstClr val="black"/>
                </a:solidFill>
                <a:effectLst/>
                <a:uLnTx/>
                <a:uFillTx/>
                <a:latin typeface="Calibri Light"/>
                <a:ea typeface="+mn-ea"/>
                <a:cs typeface="+mn-cs"/>
              </a:rPr>
              <a:pPr marL="0" marR="0" lvl="0" indent="0" algn="r" defTabSz="187835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Light"/>
              <a:ea typeface="+mn-ea"/>
              <a:cs typeface="+mn-cs"/>
            </a:endParaRPr>
          </a:p>
        </p:txBody>
      </p:sp>
      <p:sp>
        <p:nvSpPr>
          <p:cNvPr id="3" name="Footer Placeholder 2">
            <a:extLst>
              <a:ext uri="{FF2B5EF4-FFF2-40B4-BE49-F238E27FC236}">
                <a16:creationId xmlns:a16="http://schemas.microsoft.com/office/drawing/2014/main" id="{EC6E4A98-7F8B-4E70-9940-258ABDC39DB9}"/>
              </a:ext>
            </a:extLst>
          </p:cNvPr>
          <p:cNvSpPr>
            <a:spLocks noGrp="1"/>
          </p:cNvSpPr>
          <p:nvPr>
            <p:ph type="ftr" sz="quarter" idx="4"/>
          </p:nvPr>
        </p:nvSpPr>
        <p:spPr/>
        <p:txBody>
          <a:bodyPr/>
          <a:lstStyle/>
          <a:p>
            <a:pPr marL="0" marR="0" lvl="0" indent="0" algn="l" defTabSz="187835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Light"/>
              <a:ea typeface="+mn-ea"/>
              <a:cs typeface="+mn-cs"/>
            </a:endParaRPr>
          </a:p>
        </p:txBody>
      </p:sp>
    </p:spTree>
    <p:extLst>
      <p:ext uri="{BB962C8B-B14F-4D97-AF65-F5344CB8AC3E}">
        <p14:creationId xmlns:p14="http://schemas.microsoft.com/office/powerpoint/2010/main" val="1154507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4E1D89CA-CB1A-4E0F-B64C-F2CEEA4855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2F28E381-C832-4EBD-93EF-5D6EED2DC7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Calibri Light" panose="020F0302020204030204" pitchFamily="34" charset="0"/>
            </a:endParaRPr>
          </a:p>
        </p:txBody>
      </p:sp>
      <p:sp>
        <p:nvSpPr>
          <p:cNvPr id="2" name="Slide Number Placeholder 1">
            <a:extLst>
              <a:ext uri="{FF2B5EF4-FFF2-40B4-BE49-F238E27FC236}">
                <a16:creationId xmlns:a16="http://schemas.microsoft.com/office/drawing/2014/main" id="{A0373573-E1D9-4962-8D64-6EE6F38ECD3D}"/>
              </a:ext>
            </a:extLst>
          </p:cNvPr>
          <p:cNvSpPr>
            <a:spLocks noGrp="1"/>
          </p:cNvSpPr>
          <p:nvPr>
            <p:ph type="sldNum" sz="quarter" idx="5"/>
          </p:nvPr>
        </p:nvSpPr>
        <p:spPr/>
        <p:txBody>
          <a:bodyPr/>
          <a:lstStyle/>
          <a:p>
            <a:pPr marL="0" marR="0" lvl="0" indent="0" algn="r" defTabSz="1878350" rtl="0" eaLnBrk="1" fontAlgn="auto" latinLnBrk="0" hangingPunct="1">
              <a:lnSpc>
                <a:spcPct val="100000"/>
              </a:lnSpc>
              <a:spcBef>
                <a:spcPts val="0"/>
              </a:spcBef>
              <a:spcAft>
                <a:spcPts val="0"/>
              </a:spcAft>
              <a:buClrTx/>
              <a:buSzTx/>
              <a:buFontTx/>
              <a:buNone/>
              <a:tabLst/>
              <a:defRPr/>
            </a:pPr>
            <a:fld id="{1B4A57E2-7061-4E51-853D-0084BEA5C948}" type="slidenum">
              <a:rPr kumimoji="0" lang="en-US" sz="1200" b="0" i="0" u="none" strike="noStrike" kern="1200" cap="none" spc="0" normalizeH="0" baseline="0" noProof="0" smtClean="0">
                <a:ln>
                  <a:noFill/>
                </a:ln>
                <a:solidFill>
                  <a:prstClr val="black"/>
                </a:solidFill>
                <a:effectLst/>
                <a:uLnTx/>
                <a:uFillTx/>
                <a:latin typeface="Calibri Light"/>
                <a:ea typeface="+mn-ea"/>
                <a:cs typeface="+mn-cs"/>
              </a:rPr>
              <a:pPr marL="0" marR="0" lvl="0" indent="0" algn="r" defTabSz="187835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Light"/>
              <a:ea typeface="+mn-ea"/>
              <a:cs typeface="+mn-cs"/>
            </a:endParaRPr>
          </a:p>
        </p:txBody>
      </p:sp>
      <p:sp>
        <p:nvSpPr>
          <p:cNvPr id="3" name="Footer Placeholder 2">
            <a:extLst>
              <a:ext uri="{FF2B5EF4-FFF2-40B4-BE49-F238E27FC236}">
                <a16:creationId xmlns:a16="http://schemas.microsoft.com/office/drawing/2014/main" id="{EC6E4A98-7F8B-4E70-9940-258ABDC39DB9}"/>
              </a:ext>
            </a:extLst>
          </p:cNvPr>
          <p:cNvSpPr>
            <a:spLocks noGrp="1"/>
          </p:cNvSpPr>
          <p:nvPr>
            <p:ph type="ftr" sz="quarter" idx="4"/>
          </p:nvPr>
        </p:nvSpPr>
        <p:spPr/>
        <p:txBody>
          <a:bodyPr/>
          <a:lstStyle/>
          <a:p>
            <a:pPr marL="0" marR="0" lvl="0" indent="0" algn="l" defTabSz="187835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Light"/>
              <a:ea typeface="+mn-ea"/>
              <a:cs typeface="+mn-cs"/>
            </a:endParaRPr>
          </a:p>
        </p:txBody>
      </p:sp>
    </p:spTree>
    <p:extLst>
      <p:ext uri="{BB962C8B-B14F-4D97-AF65-F5344CB8AC3E}">
        <p14:creationId xmlns:p14="http://schemas.microsoft.com/office/powerpoint/2010/main" val="1754363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663BD-306A-424F-8283-9ABCFC2CB0EF}"/>
              </a:ext>
            </a:extLst>
          </p:cNvPr>
          <p:cNvSpPr>
            <a:spLocks noGrp="1"/>
          </p:cNvSpPr>
          <p:nvPr>
            <p:ph type="ctrTitle"/>
          </p:nvPr>
        </p:nvSpPr>
        <p:spPr>
          <a:xfrm>
            <a:off x="3047206" y="2244726"/>
            <a:ext cx="18283238" cy="4775200"/>
          </a:xfrm>
        </p:spPr>
        <p:txBody>
          <a:bodyPr anchor="b"/>
          <a:lstStyle>
            <a:lvl1pPr algn="ctr">
              <a:defRPr sz="11997"/>
            </a:lvl1pPr>
          </a:lstStyle>
          <a:p>
            <a:r>
              <a:rPr lang="en-US"/>
              <a:t>Click to edit Master title style</a:t>
            </a:r>
          </a:p>
        </p:txBody>
      </p:sp>
      <p:sp>
        <p:nvSpPr>
          <p:cNvPr id="3" name="Subtitle 2">
            <a:extLst>
              <a:ext uri="{FF2B5EF4-FFF2-40B4-BE49-F238E27FC236}">
                <a16:creationId xmlns:a16="http://schemas.microsoft.com/office/drawing/2014/main" id="{FB3C9D57-F78F-4681-B6D8-15F56685E2FD}"/>
              </a:ext>
            </a:extLst>
          </p:cNvPr>
          <p:cNvSpPr>
            <a:spLocks noGrp="1"/>
          </p:cNvSpPr>
          <p:nvPr>
            <p:ph type="subTitle" idx="1"/>
          </p:nvPr>
        </p:nvSpPr>
        <p:spPr>
          <a:xfrm>
            <a:off x="3047206" y="7204076"/>
            <a:ext cx="18283238" cy="3311524"/>
          </a:xfrm>
        </p:spPr>
        <p:txBody>
          <a:bodyPr/>
          <a:lstStyle>
            <a:lvl1pPr marL="0" indent="0" algn="ctr">
              <a:buNone/>
              <a:defRPr sz="4799"/>
            </a:lvl1pPr>
            <a:lvl2pPr marL="914171" indent="0" algn="ctr">
              <a:buNone/>
              <a:defRPr sz="3999"/>
            </a:lvl2pPr>
            <a:lvl3pPr marL="1828343" indent="0" algn="ctr">
              <a:buNone/>
              <a:defRPr sz="3599"/>
            </a:lvl3pPr>
            <a:lvl4pPr marL="2742514" indent="0" algn="ctr">
              <a:buNone/>
              <a:defRPr sz="3199"/>
            </a:lvl4pPr>
            <a:lvl5pPr marL="3656686" indent="0" algn="ctr">
              <a:buNone/>
              <a:defRPr sz="3199"/>
            </a:lvl5pPr>
            <a:lvl6pPr marL="4570857" indent="0" algn="ctr">
              <a:buNone/>
              <a:defRPr sz="3199"/>
            </a:lvl6pPr>
            <a:lvl7pPr marL="5485028" indent="0" algn="ctr">
              <a:buNone/>
              <a:defRPr sz="3199"/>
            </a:lvl7pPr>
            <a:lvl8pPr marL="6399200" indent="0" algn="ctr">
              <a:buNone/>
              <a:defRPr sz="3199"/>
            </a:lvl8pPr>
            <a:lvl9pPr marL="7313371" indent="0" algn="ctr">
              <a:buNone/>
              <a:defRPr sz="3199"/>
            </a:lvl9pPr>
          </a:lstStyle>
          <a:p>
            <a:r>
              <a:rPr lang="en-US"/>
              <a:t>Click to edit Master subtitle style</a:t>
            </a:r>
          </a:p>
        </p:txBody>
      </p:sp>
      <p:sp>
        <p:nvSpPr>
          <p:cNvPr id="4" name="Date Placeholder 3">
            <a:extLst>
              <a:ext uri="{FF2B5EF4-FFF2-40B4-BE49-F238E27FC236}">
                <a16:creationId xmlns:a16="http://schemas.microsoft.com/office/drawing/2014/main" id="{5CDBE64D-931B-4810-B828-8A8FCE64723F}"/>
              </a:ext>
            </a:extLst>
          </p:cNvPr>
          <p:cNvSpPr>
            <a:spLocks noGrp="1"/>
          </p:cNvSpPr>
          <p:nvPr>
            <p:ph type="dt" sz="half" idx="10"/>
          </p:nvPr>
        </p:nvSpPr>
        <p:spPr/>
        <p:txBody>
          <a:bodyPr/>
          <a:lstStyle/>
          <a:p>
            <a:fld id="{1160EA64-D806-43AC-9DF2-F8C432F32B4C}" type="datetimeFigureOut">
              <a:rPr lang="en-US" smtClean="0"/>
              <a:t>1/7/2022</a:t>
            </a:fld>
            <a:endParaRPr lang="en-US"/>
          </a:p>
        </p:txBody>
      </p:sp>
      <p:sp>
        <p:nvSpPr>
          <p:cNvPr id="5" name="Footer Placeholder 4">
            <a:extLst>
              <a:ext uri="{FF2B5EF4-FFF2-40B4-BE49-F238E27FC236}">
                <a16:creationId xmlns:a16="http://schemas.microsoft.com/office/drawing/2014/main" id="{E5D81E37-819F-4590-9780-C2185FC3EC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FBE093-6FCE-4218-AFDD-5126D397296C}"/>
              </a:ext>
            </a:extLst>
          </p:cNvPr>
          <p:cNvSpPr>
            <a:spLocks noGrp="1"/>
          </p:cNvSpPr>
          <p:nvPr>
            <p:ph type="sldNum" sz="quarter" idx="12"/>
          </p:nvPr>
        </p:nvSpPr>
        <p:spPr/>
        <p:txBody>
          <a:bodyPr/>
          <a:lstStyle/>
          <a:p>
            <a:fld id="{8A7A6979-0714-4377-B894-6BE4C2D6E202}" type="slidenum">
              <a:rPr lang="en-US" smtClean="0"/>
              <a:pPr/>
              <a:t>‹#›</a:t>
            </a:fld>
            <a:endParaRPr lang="en-US"/>
          </a:p>
        </p:txBody>
      </p:sp>
    </p:spTree>
    <p:extLst>
      <p:ext uri="{BB962C8B-B14F-4D97-AF65-F5344CB8AC3E}">
        <p14:creationId xmlns:p14="http://schemas.microsoft.com/office/powerpoint/2010/main" val="167089265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E3226-290C-4F6B-97B6-BFD19EC7C9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684597-2DDD-408B-9A2C-47B77327A8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DA3BD3-AF1C-4904-8DB9-82E52965B0DE}"/>
              </a:ext>
            </a:extLst>
          </p:cNvPr>
          <p:cNvSpPr>
            <a:spLocks noGrp="1"/>
          </p:cNvSpPr>
          <p:nvPr>
            <p:ph type="dt" sz="half" idx="10"/>
          </p:nvPr>
        </p:nvSpPr>
        <p:spPr/>
        <p:txBody>
          <a:bodyPr/>
          <a:lstStyle/>
          <a:p>
            <a:fld id="{E9F9C37B-1D36-470B-8223-D6C91242EC14}" type="datetimeFigureOut">
              <a:rPr lang="en-US" smtClean="0"/>
              <a:t>1/7/2022</a:t>
            </a:fld>
            <a:endParaRPr lang="en-US"/>
          </a:p>
        </p:txBody>
      </p:sp>
      <p:sp>
        <p:nvSpPr>
          <p:cNvPr id="5" name="Footer Placeholder 4">
            <a:extLst>
              <a:ext uri="{FF2B5EF4-FFF2-40B4-BE49-F238E27FC236}">
                <a16:creationId xmlns:a16="http://schemas.microsoft.com/office/drawing/2014/main" id="{B5EBB3AD-ED0D-44B7-A416-CD64B179EF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58527A-5AD0-4D08-8940-2FC1796AEF22}"/>
              </a:ext>
            </a:extLst>
          </p:cNvPr>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422750789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4DA948-D455-4B14-BD91-DEAB97A2D101}"/>
              </a:ext>
            </a:extLst>
          </p:cNvPr>
          <p:cNvSpPr>
            <a:spLocks noGrp="1"/>
          </p:cNvSpPr>
          <p:nvPr>
            <p:ph type="title" orient="vert"/>
          </p:nvPr>
        </p:nvSpPr>
        <p:spPr>
          <a:xfrm>
            <a:off x="17445256" y="730250"/>
            <a:ext cx="5256431" cy="1162367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7D9F6E-05D2-4B90-BE30-4CB6686773A5}"/>
              </a:ext>
            </a:extLst>
          </p:cNvPr>
          <p:cNvSpPr>
            <a:spLocks noGrp="1"/>
          </p:cNvSpPr>
          <p:nvPr>
            <p:ph type="body" orient="vert" idx="1"/>
          </p:nvPr>
        </p:nvSpPr>
        <p:spPr>
          <a:xfrm>
            <a:off x="1675963" y="730250"/>
            <a:ext cx="15464572"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8C532B-126A-4CA9-B08F-B6BC418B63A9}"/>
              </a:ext>
            </a:extLst>
          </p:cNvPr>
          <p:cNvSpPr>
            <a:spLocks noGrp="1"/>
          </p:cNvSpPr>
          <p:nvPr>
            <p:ph type="dt" sz="half" idx="10"/>
          </p:nvPr>
        </p:nvSpPr>
        <p:spPr/>
        <p:txBody>
          <a:bodyPr/>
          <a:lstStyle/>
          <a:p>
            <a:fld id="{67C6F52A-A82B-47A2-A83A-8C4C91F2D59F}" type="datetimeFigureOut">
              <a:rPr lang="en-US" smtClean="0"/>
              <a:t>1/7/2022</a:t>
            </a:fld>
            <a:endParaRPr lang="en-US"/>
          </a:p>
        </p:txBody>
      </p:sp>
      <p:sp>
        <p:nvSpPr>
          <p:cNvPr id="5" name="Footer Placeholder 4">
            <a:extLst>
              <a:ext uri="{FF2B5EF4-FFF2-40B4-BE49-F238E27FC236}">
                <a16:creationId xmlns:a16="http://schemas.microsoft.com/office/drawing/2014/main" id="{E3B1552F-1C6F-4320-AF5F-DD4574BDC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576907-ABFF-4AE7-A465-30C403DDE15D}"/>
              </a:ext>
            </a:extLst>
          </p:cNvPr>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424478688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ig Picture">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0"/>
            <a:ext cx="24377650" cy="13716000"/>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pPr lvl="0"/>
            <a:endParaRPr lang="en-US" noProof="0"/>
          </a:p>
        </p:txBody>
      </p:sp>
    </p:spTree>
    <p:extLst>
      <p:ext uri="{BB962C8B-B14F-4D97-AF65-F5344CB8AC3E}">
        <p14:creationId xmlns:p14="http://schemas.microsoft.com/office/powerpoint/2010/main" val="362068738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Projects 2">
    <p:spTree>
      <p:nvGrpSpPr>
        <p:cNvPr id="1" name=""/>
        <p:cNvGrpSpPr/>
        <p:nvPr/>
      </p:nvGrpSpPr>
      <p:grpSpPr>
        <a:xfrm>
          <a:off x="0" y="0"/>
          <a:ext cx="0" cy="0"/>
          <a:chOff x="0" y="0"/>
          <a:chExt cx="0" cy="0"/>
        </a:xfrm>
      </p:grpSpPr>
      <p:sp>
        <p:nvSpPr>
          <p:cNvPr id="11" name="Picture Placeholder 13"/>
          <p:cNvSpPr>
            <a:spLocks noGrp="1"/>
          </p:cNvSpPr>
          <p:nvPr>
            <p:ph type="pic" sz="quarter" idx="18"/>
          </p:nvPr>
        </p:nvSpPr>
        <p:spPr>
          <a:xfrm>
            <a:off x="12188826" y="4530782"/>
            <a:ext cx="9588062" cy="7061200"/>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Tree>
    <p:extLst>
      <p:ext uri="{BB962C8B-B14F-4D97-AF65-F5344CB8AC3E}">
        <p14:creationId xmlns:p14="http://schemas.microsoft.com/office/powerpoint/2010/main" val="402064482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ptop_mockup2">
    <p:spTree>
      <p:nvGrpSpPr>
        <p:cNvPr id="1" name=""/>
        <p:cNvGrpSpPr/>
        <p:nvPr/>
      </p:nvGrpSpPr>
      <p:grpSpPr>
        <a:xfrm>
          <a:off x="0" y="0"/>
          <a:ext cx="0" cy="0"/>
          <a:chOff x="0" y="0"/>
          <a:chExt cx="0" cy="0"/>
        </a:xfrm>
      </p:grpSpPr>
      <p:sp>
        <p:nvSpPr>
          <p:cNvPr id="15" name="Picture Placeholder 13"/>
          <p:cNvSpPr>
            <a:spLocks noGrp="1"/>
          </p:cNvSpPr>
          <p:nvPr>
            <p:ph type="pic" sz="quarter" idx="20"/>
          </p:nvPr>
        </p:nvSpPr>
        <p:spPr>
          <a:xfrm>
            <a:off x="12728608" y="2032604"/>
            <a:ext cx="8273194" cy="5213658"/>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Tree>
    <p:extLst>
      <p:ext uri="{BB962C8B-B14F-4D97-AF65-F5344CB8AC3E}">
        <p14:creationId xmlns:p14="http://schemas.microsoft.com/office/powerpoint/2010/main" val="309233352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ptop3">
    <p:spTree>
      <p:nvGrpSpPr>
        <p:cNvPr id="1" name=""/>
        <p:cNvGrpSpPr/>
        <p:nvPr/>
      </p:nvGrpSpPr>
      <p:grpSpPr>
        <a:xfrm>
          <a:off x="0" y="0"/>
          <a:ext cx="0" cy="0"/>
          <a:chOff x="0" y="0"/>
          <a:chExt cx="0" cy="0"/>
        </a:xfrm>
      </p:grpSpPr>
      <p:sp>
        <p:nvSpPr>
          <p:cNvPr id="17" name="Picture Placeholder 13"/>
          <p:cNvSpPr>
            <a:spLocks noGrp="1"/>
          </p:cNvSpPr>
          <p:nvPr>
            <p:ph type="pic" sz="quarter" idx="20"/>
          </p:nvPr>
        </p:nvSpPr>
        <p:spPr>
          <a:xfrm>
            <a:off x="12997993" y="4747807"/>
            <a:ext cx="8273194" cy="5221224"/>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Tree>
    <p:extLst>
      <p:ext uri="{BB962C8B-B14F-4D97-AF65-F5344CB8AC3E}">
        <p14:creationId xmlns:p14="http://schemas.microsoft.com/office/powerpoint/2010/main" val="174218091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Laptop3">
    <p:spTree>
      <p:nvGrpSpPr>
        <p:cNvPr id="1" name=""/>
        <p:cNvGrpSpPr/>
        <p:nvPr/>
      </p:nvGrpSpPr>
      <p:grpSpPr>
        <a:xfrm>
          <a:off x="0" y="0"/>
          <a:ext cx="0" cy="0"/>
          <a:chOff x="0" y="0"/>
          <a:chExt cx="0" cy="0"/>
        </a:xfrm>
      </p:grpSpPr>
      <p:sp>
        <p:nvSpPr>
          <p:cNvPr id="16" name="Picture Placeholder 13"/>
          <p:cNvSpPr>
            <a:spLocks noGrp="1"/>
          </p:cNvSpPr>
          <p:nvPr>
            <p:ph type="pic" sz="quarter" idx="20"/>
          </p:nvPr>
        </p:nvSpPr>
        <p:spPr>
          <a:xfrm>
            <a:off x="8430952" y="5348483"/>
            <a:ext cx="7579234" cy="4802612"/>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Tree>
    <p:extLst>
      <p:ext uri="{BB962C8B-B14F-4D97-AF65-F5344CB8AC3E}">
        <p14:creationId xmlns:p14="http://schemas.microsoft.com/office/powerpoint/2010/main" val="154242386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sponsive devices mockup">
    <p:spTree>
      <p:nvGrpSpPr>
        <p:cNvPr id="1" name=""/>
        <p:cNvGrpSpPr/>
        <p:nvPr/>
      </p:nvGrpSpPr>
      <p:grpSpPr>
        <a:xfrm>
          <a:off x="0" y="0"/>
          <a:ext cx="0" cy="0"/>
          <a:chOff x="0" y="0"/>
          <a:chExt cx="0" cy="0"/>
        </a:xfrm>
      </p:grpSpPr>
      <p:sp>
        <p:nvSpPr>
          <p:cNvPr id="61" name="Picture Placeholder 13"/>
          <p:cNvSpPr>
            <a:spLocks noGrp="1"/>
          </p:cNvSpPr>
          <p:nvPr>
            <p:ph type="pic" sz="quarter" idx="19"/>
          </p:nvPr>
        </p:nvSpPr>
        <p:spPr>
          <a:xfrm>
            <a:off x="18693732" y="5932945"/>
            <a:ext cx="1053950" cy="1850160"/>
          </a:xfrm>
          <a:prstGeom prst="rect">
            <a:avLst/>
          </a:prstGeom>
          <a:effectLst/>
        </p:spPr>
        <p:txBody>
          <a:bodyPr>
            <a:normAutofit/>
          </a:bodyPr>
          <a:lstStyle>
            <a:lvl1pPr marL="0" indent="0">
              <a:buNone/>
              <a:defRPr sz="13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
        <p:nvSpPr>
          <p:cNvPr id="62" name="Picture Placeholder 13"/>
          <p:cNvSpPr>
            <a:spLocks noGrp="1"/>
          </p:cNvSpPr>
          <p:nvPr>
            <p:ph type="pic" sz="quarter" idx="20"/>
          </p:nvPr>
        </p:nvSpPr>
        <p:spPr>
          <a:xfrm>
            <a:off x="12875387" y="1875919"/>
            <a:ext cx="7585329" cy="4259729"/>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
        <p:nvSpPr>
          <p:cNvPr id="63" name="Picture Placeholder 13"/>
          <p:cNvSpPr>
            <a:spLocks noGrp="1"/>
          </p:cNvSpPr>
          <p:nvPr>
            <p:ph type="pic" sz="quarter" idx="21"/>
          </p:nvPr>
        </p:nvSpPr>
        <p:spPr>
          <a:xfrm>
            <a:off x="20123084" y="4483669"/>
            <a:ext cx="2476398" cy="3299436"/>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
        <p:nvSpPr>
          <p:cNvPr id="64" name="Picture Placeholder 13"/>
          <p:cNvSpPr>
            <a:spLocks noGrp="1"/>
          </p:cNvSpPr>
          <p:nvPr>
            <p:ph type="pic" sz="quarter" idx="22"/>
          </p:nvPr>
        </p:nvSpPr>
        <p:spPr>
          <a:xfrm>
            <a:off x="10085503" y="4640557"/>
            <a:ext cx="4862771" cy="3077014"/>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Tree>
    <p:extLst>
      <p:ext uri="{BB962C8B-B14F-4D97-AF65-F5344CB8AC3E}">
        <p14:creationId xmlns:p14="http://schemas.microsoft.com/office/powerpoint/2010/main" val="5458904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ortfolio of 4">
    <p:spTree>
      <p:nvGrpSpPr>
        <p:cNvPr id="1" name=""/>
        <p:cNvGrpSpPr/>
        <p:nvPr/>
      </p:nvGrpSpPr>
      <p:grpSpPr>
        <a:xfrm>
          <a:off x="0" y="0"/>
          <a:ext cx="0" cy="0"/>
          <a:chOff x="0" y="0"/>
          <a:chExt cx="0" cy="0"/>
        </a:xfrm>
      </p:grpSpPr>
      <p:sp>
        <p:nvSpPr>
          <p:cNvPr id="7" name="Picture Placeholder 13"/>
          <p:cNvSpPr>
            <a:spLocks noGrp="1"/>
          </p:cNvSpPr>
          <p:nvPr>
            <p:ph type="pic" sz="quarter" idx="18"/>
          </p:nvPr>
        </p:nvSpPr>
        <p:spPr>
          <a:xfrm>
            <a:off x="12199434" y="6846848"/>
            <a:ext cx="12178215" cy="6869152"/>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
        <p:nvSpPr>
          <p:cNvPr id="8" name="Picture Placeholder 13"/>
          <p:cNvSpPr>
            <a:spLocks noGrp="1"/>
          </p:cNvSpPr>
          <p:nvPr>
            <p:ph type="pic" sz="quarter" idx="19"/>
          </p:nvPr>
        </p:nvSpPr>
        <p:spPr>
          <a:xfrm>
            <a:off x="0" y="6846848"/>
            <a:ext cx="12199434" cy="6869152"/>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
        <p:nvSpPr>
          <p:cNvPr id="9" name="Picture Placeholder 13"/>
          <p:cNvSpPr>
            <a:spLocks noGrp="1"/>
          </p:cNvSpPr>
          <p:nvPr>
            <p:ph type="pic" sz="quarter" idx="20"/>
          </p:nvPr>
        </p:nvSpPr>
        <p:spPr>
          <a:xfrm>
            <a:off x="12199434" y="0"/>
            <a:ext cx="12178216" cy="6846847"/>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Tree>
    <p:extLst>
      <p:ext uri="{BB962C8B-B14F-4D97-AF65-F5344CB8AC3E}">
        <p14:creationId xmlns:p14="http://schemas.microsoft.com/office/powerpoint/2010/main" val="419666275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s">
    <p:spTree>
      <p:nvGrpSpPr>
        <p:cNvPr id="1" name=""/>
        <p:cNvGrpSpPr/>
        <p:nvPr/>
      </p:nvGrpSpPr>
      <p:grpSpPr>
        <a:xfrm>
          <a:off x="0" y="0"/>
          <a:ext cx="0" cy="0"/>
          <a:chOff x="0" y="0"/>
          <a:chExt cx="0" cy="0"/>
        </a:xfrm>
      </p:grpSpPr>
      <p:sp>
        <p:nvSpPr>
          <p:cNvPr id="7" name="Picture Placeholder 13"/>
          <p:cNvSpPr>
            <a:spLocks noGrp="1"/>
          </p:cNvSpPr>
          <p:nvPr>
            <p:ph type="pic" sz="quarter" idx="18"/>
          </p:nvPr>
        </p:nvSpPr>
        <p:spPr>
          <a:xfrm>
            <a:off x="12199434" y="6846848"/>
            <a:ext cx="12178216" cy="6869152"/>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
        <p:nvSpPr>
          <p:cNvPr id="9" name="Picture Placeholder 13"/>
          <p:cNvSpPr>
            <a:spLocks noGrp="1"/>
          </p:cNvSpPr>
          <p:nvPr>
            <p:ph type="pic" sz="quarter" idx="20"/>
          </p:nvPr>
        </p:nvSpPr>
        <p:spPr>
          <a:xfrm>
            <a:off x="-22302" y="0"/>
            <a:ext cx="12221736" cy="6846847"/>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Tree>
    <p:extLst>
      <p:ext uri="{BB962C8B-B14F-4D97-AF65-F5344CB8AC3E}">
        <p14:creationId xmlns:p14="http://schemas.microsoft.com/office/powerpoint/2010/main" val="420200028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77DD3-998B-4CCE-AAF9-B2642964CF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5C0BD3-1CD0-48D5-BC47-230FFD569F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AE0A6A-1C3B-43FF-9438-39AD007BD5F8}"/>
              </a:ext>
            </a:extLst>
          </p:cNvPr>
          <p:cNvSpPr>
            <a:spLocks noGrp="1"/>
          </p:cNvSpPr>
          <p:nvPr>
            <p:ph type="dt" sz="half" idx="10"/>
          </p:nvPr>
        </p:nvSpPr>
        <p:spPr/>
        <p:txBody>
          <a:bodyPr/>
          <a:lstStyle/>
          <a:p>
            <a:fld id="{F070A7B3-6521-4DCA-87E5-044747A908C1}" type="datetimeFigureOut">
              <a:rPr lang="en-US" smtClean="0"/>
              <a:t>1/7/2022</a:t>
            </a:fld>
            <a:endParaRPr lang="en-US"/>
          </a:p>
        </p:txBody>
      </p:sp>
      <p:sp>
        <p:nvSpPr>
          <p:cNvPr id="5" name="Footer Placeholder 4">
            <a:extLst>
              <a:ext uri="{FF2B5EF4-FFF2-40B4-BE49-F238E27FC236}">
                <a16:creationId xmlns:a16="http://schemas.microsoft.com/office/drawing/2014/main" id="{DB8962E9-5FFD-4897-9F98-A787F43A67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ADAA8C-63A9-4125-8524-D563901A81C5}"/>
              </a:ext>
            </a:extLst>
          </p:cNvPr>
          <p:cNvSpPr>
            <a:spLocks noGrp="1"/>
          </p:cNvSpPr>
          <p:nvPr>
            <p:ph type="sldNum" sz="quarter" idx="12"/>
          </p:nvPr>
        </p:nvSpPr>
        <p:spPr/>
        <p:txBody>
          <a:bodyPr/>
          <a:lstStyle/>
          <a:p>
            <a:fld id="{8A7A6979-0714-4377-B894-6BE4C2D6E202}" type="slidenum">
              <a:rPr lang="en-US" smtClean="0"/>
              <a:pPr/>
              <a:t>‹#›</a:t>
            </a:fld>
            <a:endParaRPr lang="en-US"/>
          </a:p>
        </p:txBody>
      </p:sp>
    </p:spTree>
    <p:extLst>
      <p:ext uri="{BB962C8B-B14F-4D97-AF65-F5344CB8AC3E}">
        <p14:creationId xmlns:p14="http://schemas.microsoft.com/office/powerpoint/2010/main" val="3929552009"/>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ortfolio Masonry Left">
    <p:spTree>
      <p:nvGrpSpPr>
        <p:cNvPr id="1" name=""/>
        <p:cNvGrpSpPr/>
        <p:nvPr/>
      </p:nvGrpSpPr>
      <p:grpSpPr>
        <a:xfrm>
          <a:off x="0" y="0"/>
          <a:ext cx="0" cy="0"/>
          <a:chOff x="0" y="0"/>
          <a:chExt cx="0" cy="0"/>
        </a:xfrm>
      </p:grpSpPr>
      <p:sp>
        <p:nvSpPr>
          <p:cNvPr id="10" name="Picture Placeholder 13"/>
          <p:cNvSpPr>
            <a:spLocks noGrp="1"/>
          </p:cNvSpPr>
          <p:nvPr>
            <p:ph type="pic" sz="quarter" idx="19"/>
          </p:nvPr>
        </p:nvSpPr>
        <p:spPr>
          <a:xfrm>
            <a:off x="0" y="9188605"/>
            <a:ext cx="5926162" cy="4527394"/>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
        <p:nvSpPr>
          <p:cNvPr id="11" name="Picture Placeholder 13"/>
          <p:cNvSpPr>
            <a:spLocks noGrp="1"/>
          </p:cNvSpPr>
          <p:nvPr>
            <p:ph type="pic" sz="quarter" idx="20"/>
          </p:nvPr>
        </p:nvSpPr>
        <p:spPr>
          <a:xfrm>
            <a:off x="0" y="-11154"/>
            <a:ext cx="5977054" cy="8932129"/>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
        <p:nvSpPr>
          <p:cNvPr id="12" name="Picture Placeholder 13"/>
          <p:cNvSpPr>
            <a:spLocks noGrp="1"/>
          </p:cNvSpPr>
          <p:nvPr>
            <p:ph type="pic" sz="quarter" idx="21"/>
          </p:nvPr>
        </p:nvSpPr>
        <p:spPr>
          <a:xfrm>
            <a:off x="6250970" y="-11153"/>
            <a:ext cx="5926162" cy="4516246"/>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
        <p:nvSpPr>
          <p:cNvPr id="13" name="Picture Placeholder 13"/>
          <p:cNvSpPr>
            <a:spLocks noGrp="1"/>
          </p:cNvSpPr>
          <p:nvPr>
            <p:ph type="pic" sz="quarter" idx="22"/>
          </p:nvPr>
        </p:nvSpPr>
        <p:spPr>
          <a:xfrm>
            <a:off x="6250970" y="4783870"/>
            <a:ext cx="5926162" cy="8932129"/>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Tree>
    <p:extLst>
      <p:ext uri="{BB962C8B-B14F-4D97-AF65-F5344CB8AC3E}">
        <p14:creationId xmlns:p14="http://schemas.microsoft.com/office/powerpoint/2010/main" val="47415818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ortfolio Masonry Right">
    <p:spTree>
      <p:nvGrpSpPr>
        <p:cNvPr id="1" name=""/>
        <p:cNvGrpSpPr/>
        <p:nvPr/>
      </p:nvGrpSpPr>
      <p:grpSpPr>
        <a:xfrm>
          <a:off x="0" y="0"/>
          <a:ext cx="0" cy="0"/>
          <a:chOff x="0" y="0"/>
          <a:chExt cx="0" cy="0"/>
        </a:xfrm>
      </p:grpSpPr>
      <p:sp>
        <p:nvSpPr>
          <p:cNvPr id="10" name="Picture Placeholder 13"/>
          <p:cNvSpPr>
            <a:spLocks noGrp="1"/>
          </p:cNvSpPr>
          <p:nvPr>
            <p:ph type="pic" sz="quarter" idx="19"/>
          </p:nvPr>
        </p:nvSpPr>
        <p:spPr>
          <a:xfrm>
            <a:off x="18400596" y="9188605"/>
            <a:ext cx="5977054" cy="4527394"/>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
        <p:nvSpPr>
          <p:cNvPr id="11" name="Picture Placeholder 13"/>
          <p:cNvSpPr>
            <a:spLocks noGrp="1"/>
          </p:cNvSpPr>
          <p:nvPr>
            <p:ph type="pic" sz="quarter" idx="20"/>
          </p:nvPr>
        </p:nvSpPr>
        <p:spPr>
          <a:xfrm>
            <a:off x="18400596" y="-11154"/>
            <a:ext cx="5977054" cy="8932129"/>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
        <p:nvSpPr>
          <p:cNvPr id="12" name="Picture Placeholder 13"/>
          <p:cNvSpPr>
            <a:spLocks noGrp="1"/>
          </p:cNvSpPr>
          <p:nvPr>
            <p:ph type="pic" sz="quarter" idx="21"/>
          </p:nvPr>
        </p:nvSpPr>
        <p:spPr>
          <a:xfrm>
            <a:off x="12162200" y="-11153"/>
            <a:ext cx="5926162" cy="4516246"/>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
        <p:nvSpPr>
          <p:cNvPr id="13" name="Picture Placeholder 13"/>
          <p:cNvSpPr>
            <a:spLocks noGrp="1"/>
          </p:cNvSpPr>
          <p:nvPr>
            <p:ph type="pic" sz="quarter" idx="22"/>
          </p:nvPr>
        </p:nvSpPr>
        <p:spPr>
          <a:xfrm>
            <a:off x="12162200" y="4783870"/>
            <a:ext cx="5926162" cy="8932129"/>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Tree>
    <p:extLst>
      <p:ext uri="{BB962C8B-B14F-4D97-AF65-F5344CB8AC3E}">
        <p14:creationId xmlns:p14="http://schemas.microsoft.com/office/powerpoint/2010/main" val="194979892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ortfolio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F75A3B-A975-4195-9795-AA117BD28528}"/>
              </a:ext>
            </a:extLst>
          </p:cNvPr>
          <p:cNvSpPr/>
          <p:nvPr userDrawn="1"/>
        </p:nvSpPr>
        <p:spPr>
          <a:xfrm>
            <a:off x="3457575" y="12801600"/>
            <a:ext cx="1738313" cy="4683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a:p>
        </p:txBody>
      </p:sp>
      <p:sp>
        <p:nvSpPr>
          <p:cNvPr id="6" name="Picture Placeholder 13"/>
          <p:cNvSpPr>
            <a:spLocks noGrp="1"/>
          </p:cNvSpPr>
          <p:nvPr>
            <p:ph type="pic" sz="quarter" idx="19"/>
          </p:nvPr>
        </p:nvSpPr>
        <p:spPr>
          <a:xfrm>
            <a:off x="1" y="3345366"/>
            <a:ext cx="4259766" cy="3122341"/>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
        <p:nvSpPr>
          <p:cNvPr id="10" name="Picture Placeholder 13"/>
          <p:cNvSpPr>
            <a:spLocks noGrp="1"/>
          </p:cNvSpPr>
          <p:nvPr>
            <p:ph type="pic" sz="quarter" idx="20"/>
          </p:nvPr>
        </p:nvSpPr>
        <p:spPr>
          <a:xfrm>
            <a:off x="10103005" y="6753922"/>
            <a:ext cx="3009746" cy="3059151"/>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
        <p:nvSpPr>
          <p:cNvPr id="11" name="Picture Placeholder 13"/>
          <p:cNvSpPr>
            <a:spLocks noGrp="1"/>
          </p:cNvSpPr>
          <p:nvPr>
            <p:ph type="pic" sz="quarter" idx="21"/>
          </p:nvPr>
        </p:nvSpPr>
        <p:spPr>
          <a:xfrm>
            <a:off x="4527395" y="6753922"/>
            <a:ext cx="5307981" cy="6962078"/>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
        <p:nvSpPr>
          <p:cNvPr id="12" name="Picture Placeholder 13"/>
          <p:cNvSpPr>
            <a:spLocks noGrp="1"/>
          </p:cNvSpPr>
          <p:nvPr>
            <p:ph type="pic" sz="quarter" idx="22"/>
          </p:nvPr>
        </p:nvSpPr>
        <p:spPr>
          <a:xfrm>
            <a:off x="4527395" y="-22302"/>
            <a:ext cx="8585355" cy="6490009"/>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Tree>
    <p:extLst>
      <p:ext uri="{BB962C8B-B14F-4D97-AF65-F5344CB8AC3E}">
        <p14:creationId xmlns:p14="http://schemas.microsoft.com/office/powerpoint/2010/main" val="377911614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ortfolio 6">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86A2044-73DF-4B85-BECA-1F0230CD0AE7}"/>
              </a:ext>
            </a:extLst>
          </p:cNvPr>
          <p:cNvSpPr/>
          <p:nvPr userDrawn="1"/>
        </p:nvSpPr>
        <p:spPr>
          <a:xfrm>
            <a:off x="3457575" y="12801600"/>
            <a:ext cx="1738313" cy="4683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a:p>
        </p:txBody>
      </p:sp>
      <p:sp>
        <p:nvSpPr>
          <p:cNvPr id="17" name="Picture Placeholder 13"/>
          <p:cNvSpPr>
            <a:spLocks noGrp="1"/>
          </p:cNvSpPr>
          <p:nvPr>
            <p:ph type="pic" sz="quarter" idx="24"/>
          </p:nvPr>
        </p:nvSpPr>
        <p:spPr>
          <a:xfrm>
            <a:off x="-1" y="-22302"/>
            <a:ext cx="4906537" cy="13738302"/>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
        <p:nvSpPr>
          <p:cNvPr id="19" name="Picture Placeholder 13"/>
          <p:cNvSpPr>
            <a:spLocks noGrp="1"/>
          </p:cNvSpPr>
          <p:nvPr>
            <p:ph type="pic" sz="quarter" idx="23"/>
          </p:nvPr>
        </p:nvSpPr>
        <p:spPr>
          <a:xfrm>
            <a:off x="5163223" y="6753923"/>
            <a:ext cx="5307982" cy="6962078"/>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
        <p:nvSpPr>
          <p:cNvPr id="20" name="Picture Placeholder 13"/>
          <p:cNvSpPr>
            <a:spLocks noGrp="1"/>
          </p:cNvSpPr>
          <p:nvPr>
            <p:ph type="pic" sz="quarter" idx="25"/>
          </p:nvPr>
        </p:nvSpPr>
        <p:spPr>
          <a:xfrm>
            <a:off x="5163223" y="-22302"/>
            <a:ext cx="5307982" cy="6490009"/>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
        <p:nvSpPr>
          <p:cNvPr id="21" name="Picture Placeholder 13"/>
          <p:cNvSpPr>
            <a:spLocks noGrp="1"/>
          </p:cNvSpPr>
          <p:nvPr>
            <p:ph type="pic" sz="quarter" idx="22"/>
          </p:nvPr>
        </p:nvSpPr>
        <p:spPr>
          <a:xfrm>
            <a:off x="10727891" y="-22302"/>
            <a:ext cx="4906537" cy="13738302"/>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Tree>
    <p:extLst>
      <p:ext uri="{BB962C8B-B14F-4D97-AF65-F5344CB8AC3E}">
        <p14:creationId xmlns:p14="http://schemas.microsoft.com/office/powerpoint/2010/main" val="401113264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ortfolio 7">
    <p:spTree>
      <p:nvGrpSpPr>
        <p:cNvPr id="1" name=""/>
        <p:cNvGrpSpPr/>
        <p:nvPr/>
      </p:nvGrpSpPr>
      <p:grpSpPr>
        <a:xfrm>
          <a:off x="0" y="0"/>
          <a:ext cx="0" cy="0"/>
          <a:chOff x="0" y="0"/>
          <a:chExt cx="0" cy="0"/>
        </a:xfrm>
      </p:grpSpPr>
      <p:sp>
        <p:nvSpPr>
          <p:cNvPr id="17" name="Picture Placeholder 13"/>
          <p:cNvSpPr>
            <a:spLocks noGrp="1"/>
          </p:cNvSpPr>
          <p:nvPr>
            <p:ph type="pic" sz="quarter" idx="24"/>
          </p:nvPr>
        </p:nvSpPr>
        <p:spPr>
          <a:xfrm>
            <a:off x="8743221" y="-22302"/>
            <a:ext cx="4906537" cy="13738302"/>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
        <p:nvSpPr>
          <p:cNvPr id="19" name="Picture Placeholder 13"/>
          <p:cNvSpPr>
            <a:spLocks noGrp="1"/>
          </p:cNvSpPr>
          <p:nvPr>
            <p:ph type="pic" sz="quarter" idx="23"/>
          </p:nvPr>
        </p:nvSpPr>
        <p:spPr>
          <a:xfrm>
            <a:off x="13906445" y="6753923"/>
            <a:ext cx="5307982" cy="6962078"/>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
        <p:nvSpPr>
          <p:cNvPr id="20" name="Picture Placeholder 13"/>
          <p:cNvSpPr>
            <a:spLocks noGrp="1"/>
          </p:cNvSpPr>
          <p:nvPr>
            <p:ph type="pic" sz="quarter" idx="25"/>
          </p:nvPr>
        </p:nvSpPr>
        <p:spPr>
          <a:xfrm>
            <a:off x="13906445" y="-22302"/>
            <a:ext cx="5307982" cy="6490009"/>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
        <p:nvSpPr>
          <p:cNvPr id="21" name="Picture Placeholder 13"/>
          <p:cNvSpPr>
            <a:spLocks noGrp="1"/>
          </p:cNvSpPr>
          <p:nvPr>
            <p:ph type="pic" sz="quarter" idx="22"/>
          </p:nvPr>
        </p:nvSpPr>
        <p:spPr>
          <a:xfrm>
            <a:off x="19471113" y="-22302"/>
            <a:ext cx="4906537" cy="13738302"/>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Tree>
    <p:extLst>
      <p:ext uri="{BB962C8B-B14F-4D97-AF65-F5344CB8AC3E}">
        <p14:creationId xmlns:p14="http://schemas.microsoft.com/office/powerpoint/2010/main" val="274374230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Portfolio5">
    <p:spTree>
      <p:nvGrpSpPr>
        <p:cNvPr id="1" name=""/>
        <p:cNvGrpSpPr/>
        <p:nvPr/>
      </p:nvGrpSpPr>
      <p:grpSpPr>
        <a:xfrm>
          <a:off x="0" y="0"/>
          <a:ext cx="0" cy="0"/>
          <a:chOff x="0" y="0"/>
          <a:chExt cx="0" cy="0"/>
        </a:xfrm>
      </p:grpSpPr>
      <p:sp>
        <p:nvSpPr>
          <p:cNvPr id="6" name="Picture Placeholder 13"/>
          <p:cNvSpPr>
            <a:spLocks noGrp="1"/>
          </p:cNvSpPr>
          <p:nvPr>
            <p:ph type="pic" sz="quarter" idx="19"/>
          </p:nvPr>
        </p:nvSpPr>
        <p:spPr>
          <a:xfrm>
            <a:off x="20117884" y="3345366"/>
            <a:ext cx="4259766" cy="3122341"/>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
        <p:nvSpPr>
          <p:cNvPr id="10" name="Picture Placeholder 13"/>
          <p:cNvSpPr>
            <a:spLocks noGrp="1"/>
          </p:cNvSpPr>
          <p:nvPr>
            <p:ph type="pic" sz="quarter" idx="20"/>
          </p:nvPr>
        </p:nvSpPr>
        <p:spPr>
          <a:xfrm>
            <a:off x="11220293" y="6753922"/>
            <a:ext cx="3009746" cy="3059151"/>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
        <p:nvSpPr>
          <p:cNvPr id="11" name="Picture Placeholder 13"/>
          <p:cNvSpPr>
            <a:spLocks noGrp="1"/>
          </p:cNvSpPr>
          <p:nvPr>
            <p:ph type="pic" sz="quarter" idx="21"/>
          </p:nvPr>
        </p:nvSpPr>
        <p:spPr>
          <a:xfrm>
            <a:off x="14542271" y="6753922"/>
            <a:ext cx="5307981" cy="6962078"/>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
        <p:nvSpPr>
          <p:cNvPr id="12" name="Picture Placeholder 13"/>
          <p:cNvSpPr>
            <a:spLocks noGrp="1"/>
          </p:cNvSpPr>
          <p:nvPr>
            <p:ph type="pic" sz="quarter" idx="22"/>
          </p:nvPr>
        </p:nvSpPr>
        <p:spPr>
          <a:xfrm>
            <a:off x="11220293" y="-22302"/>
            <a:ext cx="8585355" cy="6490009"/>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Tree>
    <p:extLst>
      <p:ext uri="{BB962C8B-B14F-4D97-AF65-F5344CB8AC3E}">
        <p14:creationId xmlns:p14="http://schemas.microsoft.com/office/powerpoint/2010/main" val="25576284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phone_devices of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9B7D29-F1C5-4DB2-B14F-71992EDE7134}"/>
              </a:ext>
            </a:extLst>
          </p:cNvPr>
          <p:cNvSpPr/>
          <p:nvPr userDrawn="1"/>
        </p:nvSpPr>
        <p:spPr>
          <a:xfrm>
            <a:off x="3505200" y="12725400"/>
            <a:ext cx="2209800"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a:p>
        </p:txBody>
      </p:sp>
      <p:sp>
        <p:nvSpPr>
          <p:cNvPr id="60" name="Picture Placeholder 13"/>
          <p:cNvSpPr>
            <a:spLocks noGrp="1"/>
          </p:cNvSpPr>
          <p:nvPr>
            <p:ph type="pic" sz="quarter" idx="18"/>
          </p:nvPr>
        </p:nvSpPr>
        <p:spPr>
          <a:xfrm>
            <a:off x="15356685" y="11236436"/>
            <a:ext cx="4182807" cy="7333704"/>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
        <p:nvSpPr>
          <p:cNvPr id="61" name="Picture Placeholder 13"/>
          <p:cNvSpPr>
            <a:spLocks noGrp="1"/>
          </p:cNvSpPr>
          <p:nvPr>
            <p:ph type="pic" sz="quarter" idx="19"/>
          </p:nvPr>
        </p:nvSpPr>
        <p:spPr>
          <a:xfrm>
            <a:off x="10103361" y="8355643"/>
            <a:ext cx="4182807" cy="7333703"/>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
        <p:nvSpPr>
          <p:cNvPr id="62" name="Picture Placeholder 13"/>
          <p:cNvSpPr>
            <a:spLocks noGrp="1"/>
          </p:cNvSpPr>
          <p:nvPr>
            <p:ph type="pic" sz="quarter" idx="20"/>
          </p:nvPr>
        </p:nvSpPr>
        <p:spPr>
          <a:xfrm>
            <a:off x="4821377" y="11236436"/>
            <a:ext cx="4182807" cy="7333704"/>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Tree>
    <p:extLst>
      <p:ext uri="{BB962C8B-B14F-4D97-AF65-F5344CB8AC3E}">
        <p14:creationId xmlns:p14="http://schemas.microsoft.com/office/powerpoint/2010/main" val="384589248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phone of 3">
    <p:spTree>
      <p:nvGrpSpPr>
        <p:cNvPr id="1" name=""/>
        <p:cNvGrpSpPr/>
        <p:nvPr/>
      </p:nvGrpSpPr>
      <p:grpSpPr>
        <a:xfrm>
          <a:off x="0" y="0"/>
          <a:ext cx="0" cy="0"/>
          <a:chOff x="0" y="0"/>
          <a:chExt cx="0" cy="0"/>
        </a:xfrm>
      </p:grpSpPr>
      <p:sp>
        <p:nvSpPr>
          <p:cNvPr id="9" name="Picture Placeholder 13"/>
          <p:cNvSpPr>
            <a:spLocks noGrp="1"/>
          </p:cNvSpPr>
          <p:nvPr>
            <p:ph type="pic" sz="quarter" idx="20"/>
          </p:nvPr>
        </p:nvSpPr>
        <p:spPr>
          <a:xfrm>
            <a:off x="16591438" y="4991753"/>
            <a:ext cx="3854271" cy="6806237"/>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
        <p:nvSpPr>
          <p:cNvPr id="10" name="Picture Placeholder 13"/>
          <p:cNvSpPr>
            <a:spLocks noGrp="1"/>
          </p:cNvSpPr>
          <p:nvPr>
            <p:ph type="pic" sz="quarter" idx="21"/>
          </p:nvPr>
        </p:nvSpPr>
        <p:spPr>
          <a:xfrm>
            <a:off x="3906978" y="4991753"/>
            <a:ext cx="3854271" cy="6806237"/>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
        <p:nvSpPr>
          <p:cNvPr id="11" name="Picture Placeholder 13"/>
          <p:cNvSpPr>
            <a:spLocks noGrp="1"/>
          </p:cNvSpPr>
          <p:nvPr>
            <p:ph type="pic" sz="quarter" idx="22"/>
          </p:nvPr>
        </p:nvSpPr>
        <p:spPr>
          <a:xfrm>
            <a:off x="10246542" y="4991753"/>
            <a:ext cx="3854271" cy="6806237"/>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Tree>
    <p:extLst>
      <p:ext uri="{BB962C8B-B14F-4D97-AF65-F5344CB8AC3E}">
        <p14:creationId xmlns:p14="http://schemas.microsoft.com/office/powerpoint/2010/main" val="151597288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pp features">
    <p:spTree>
      <p:nvGrpSpPr>
        <p:cNvPr id="1" name=""/>
        <p:cNvGrpSpPr/>
        <p:nvPr/>
      </p:nvGrpSpPr>
      <p:grpSpPr>
        <a:xfrm>
          <a:off x="0" y="0"/>
          <a:ext cx="0" cy="0"/>
          <a:chOff x="0" y="0"/>
          <a:chExt cx="0" cy="0"/>
        </a:xfrm>
      </p:grpSpPr>
      <p:sp>
        <p:nvSpPr>
          <p:cNvPr id="44" name="Picture Placeholder 13"/>
          <p:cNvSpPr>
            <a:spLocks noGrp="1"/>
          </p:cNvSpPr>
          <p:nvPr>
            <p:ph type="pic" sz="quarter" idx="20"/>
          </p:nvPr>
        </p:nvSpPr>
        <p:spPr>
          <a:xfrm>
            <a:off x="14078795" y="4299114"/>
            <a:ext cx="5871390" cy="10327657"/>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Tree>
    <p:extLst>
      <p:ext uri="{BB962C8B-B14F-4D97-AF65-F5344CB8AC3E}">
        <p14:creationId xmlns:p14="http://schemas.microsoft.com/office/powerpoint/2010/main" val="10984518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PAD RIGHT">
    <p:spTree>
      <p:nvGrpSpPr>
        <p:cNvPr id="1" name=""/>
        <p:cNvGrpSpPr/>
        <p:nvPr/>
      </p:nvGrpSpPr>
      <p:grpSpPr>
        <a:xfrm>
          <a:off x="0" y="0"/>
          <a:ext cx="0" cy="0"/>
          <a:chOff x="0" y="0"/>
          <a:chExt cx="0" cy="0"/>
        </a:xfrm>
      </p:grpSpPr>
      <p:sp>
        <p:nvSpPr>
          <p:cNvPr id="16" name="Picture Placeholder 13"/>
          <p:cNvSpPr>
            <a:spLocks noGrp="1"/>
          </p:cNvSpPr>
          <p:nvPr>
            <p:ph type="pic" sz="quarter" idx="20"/>
          </p:nvPr>
        </p:nvSpPr>
        <p:spPr>
          <a:xfrm>
            <a:off x="14953730" y="2435749"/>
            <a:ext cx="6456623" cy="8610645"/>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Tree>
    <p:extLst>
      <p:ext uri="{BB962C8B-B14F-4D97-AF65-F5344CB8AC3E}">
        <p14:creationId xmlns:p14="http://schemas.microsoft.com/office/powerpoint/2010/main" val="65546965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24682-B760-46C5-BCDA-C8F141C3D9EA}"/>
              </a:ext>
            </a:extLst>
          </p:cNvPr>
          <p:cNvSpPr>
            <a:spLocks noGrp="1"/>
          </p:cNvSpPr>
          <p:nvPr>
            <p:ph type="title"/>
          </p:nvPr>
        </p:nvSpPr>
        <p:spPr>
          <a:xfrm>
            <a:off x="1663267" y="3419477"/>
            <a:ext cx="21025723" cy="5705474"/>
          </a:xfrm>
        </p:spPr>
        <p:txBody>
          <a:bodyPr anchor="b"/>
          <a:lstStyle>
            <a:lvl1pPr>
              <a:defRPr sz="11997"/>
            </a:lvl1pPr>
          </a:lstStyle>
          <a:p>
            <a:r>
              <a:rPr lang="en-US"/>
              <a:t>Click to edit Master title style</a:t>
            </a:r>
          </a:p>
        </p:txBody>
      </p:sp>
      <p:sp>
        <p:nvSpPr>
          <p:cNvPr id="3" name="Text Placeholder 2">
            <a:extLst>
              <a:ext uri="{FF2B5EF4-FFF2-40B4-BE49-F238E27FC236}">
                <a16:creationId xmlns:a16="http://schemas.microsoft.com/office/drawing/2014/main" id="{C5979FC5-7799-4357-8C5C-753DB44B745B}"/>
              </a:ext>
            </a:extLst>
          </p:cNvPr>
          <p:cNvSpPr>
            <a:spLocks noGrp="1"/>
          </p:cNvSpPr>
          <p:nvPr>
            <p:ph type="body" idx="1"/>
          </p:nvPr>
        </p:nvSpPr>
        <p:spPr>
          <a:xfrm>
            <a:off x="1663267" y="9178927"/>
            <a:ext cx="21025723" cy="3000374"/>
          </a:xfrm>
        </p:spPr>
        <p:txBody>
          <a:bodyPr/>
          <a:lstStyle>
            <a:lvl1pPr marL="0" indent="0">
              <a:buNone/>
              <a:defRPr sz="4799">
                <a:solidFill>
                  <a:schemeClr val="tx1">
                    <a:tint val="75000"/>
                  </a:schemeClr>
                </a:solidFill>
              </a:defRPr>
            </a:lvl1pPr>
            <a:lvl2pPr marL="914171" indent="0">
              <a:buNone/>
              <a:defRPr sz="3999">
                <a:solidFill>
                  <a:schemeClr val="tx1">
                    <a:tint val="75000"/>
                  </a:schemeClr>
                </a:solidFill>
              </a:defRPr>
            </a:lvl2pPr>
            <a:lvl3pPr marL="1828343" indent="0">
              <a:buNone/>
              <a:defRPr sz="3599">
                <a:solidFill>
                  <a:schemeClr val="tx1">
                    <a:tint val="75000"/>
                  </a:schemeClr>
                </a:solidFill>
              </a:defRPr>
            </a:lvl3pPr>
            <a:lvl4pPr marL="2742514" indent="0">
              <a:buNone/>
              <a:defRPr sz="3199">
                <a:solidFill>
                  <a:schemeClr val="tx1">
                    <a:tint val="75000"/>
                  </a:schemeClr>
                </a:solidFill>
              </a:defRPr>
            </a:lvl4pPr>
            <a:lvl5pPr marL="3656686" indent="0">
              <a:buNone/>
              <a:defRPr sz="3199">
                <a:solidFill>
                  <a:schemeClr val="tx1">
                    <a:tint val="75000"/>
                  </a:schemeClr>
                </a:solidFill>
              </a:defRPr>
            </a:lvl5pPr>
            <a:lvl6pPr marL="4570857" indent="0">
              <a:buNone/>
              <a:defRPr sz="3199">
                <a:solidFill>
                  <a:schemeClr val="tx1">
                    <a:tint val="75000"/>
                  </a:schemeClr>
                </a:solidFill>
              </a:defRPr>
            </a:lvl6pPr>
            <a:lvl7pPr marL="5485028" indent="0">
              <a:buNone/>
              <a:defRPr sz="3199">
                <a:solidFill>
                  <a:schemeClr val="tx1">
                    <a:tint val="75000"/>
                  </a:schemeClr>
                </a:solidFill>
              </a:defRPr>
            </a:lvl7pPr>
            <a:lvl8pPr marL="6399200" indent="0">
              <a:buNone/>
              <a:defRPr sz="3199">
                <a:solidFill>
                  <a:schemeClr val="tx1">
                    <a:tint val="75000"/>
                  </a:schemeClr>
                </a:solidFill>
              </a:defRPr>
            </a:lvl8pPr>
            <a:lvl9pPr marL="7313371" indent="0">
              <a:buNone/>
              <a:defRPr sz="3199">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8A481B-E97B-4557-9121-0C72AC6C5742}"/>
              </a:ext>
            </a:extLst>
          </p:cNvPr>
          <p:cNvSpPr>
            <a:spLocks noGrp="1"/>
          </p:cNvSpPr>
          <p:nvPr>
            <p:ph type="dt" sz="half" idx="10"/>
          </p:nvPr>
        </p:nvSpPr>
        <p:spPr/>
        <p:txBody>
          <a:bodyPr/>
          <a:lstStyle/>
          <a:p>
            <a:fld id="{1160EA64-D806-43AC-9DF2-F8C432F32B4C}" type="datetimeFigureOut">
              <a:rPr lang="en-US" smtClean="0"/>
              <a:t>1/7/2022</a:t>
            </a:fld>
            <a:endParaRPr lang="en-US"/>
          </a:p>
        </p:txBody>
      </p:sp>
      <p:sp>
        <p:nvSpPr>
          <p:cNvPr id="5" name="Footer Placeholder 4">
            <a:extLst>
              <a:ext uri="{FF2B5EF4-FFF2-40B4-BE49-F238E27FC236}">
                <a16:creationId xmlns:a16="http://schemas.microsoft.com/office/drawing/2014/main" id="{8BD0CA55-27F7-4753-9FB8-71D3122C32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2577C-1516-4690-86FC-E3376E4C8395}"/>
              </a:ext>
            </a:extLst>
          </p:cNvPr>
          <p:cNvSpPr>
            <a:spLocks noGrp="1"/>
          </p:cNvSpPr>
          <p:nvPr>
            <p:ph type="sldNum" sz="quarter" idx="12"/>
          </p:nvPr>
        </p:nvSpPr>
        <p:spPr/>
        <p:txBody>
          <a:bodyPr/>
          <a:lstStyle/>
          <a:p>
            <a:fld id="{8A7A6979-0714-4377-B894-6BE4C2D6E202}" type="slidenum">
              <a:rPr lang="en-US" smtClean="0"/>
              <a:pPr/>
              <a:t>‹#›</a:t>
            </a:fld>
            <a:endParaRPr lang="en-US"/>
          </a:p>
        </p:txBody>
      </p:sp>
    </p:spTree>
    <p:extLst>
      <p:ext uri="{BB962C8B-B14F-4D97-AF65-F5344CB8AC3E}">
        <p14:creationId xmlns:p14="http://schemas.microsoft.com/office/powerpoint/2010/main" val="3424027745"/>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PAD LEFT">
    <p:spTree>
      <p:nvGrpSpPr>
        <p:cNvPr id="1" name=""/>
        <p:cNvGrpSpPr/>
        <p:nvPr/>
      </p:nvGrpSpPr>
      <p:grpSpPr>
        <a:xfrm>
          <a:off x="0" y="0"/>
          <a:ext cx="0" cy="0"/>
          <a:chOff x="0" y="0"/>
          <a:chExt cx="0" cy="0"/>
        </a:xfrm>
      </p:grpSpPr>
      <p:sp>
        <p:nvSpPr>
          <p:cNvPr id="17" name="Picture Placeholder 13"/>
          <p:cNvSpPr>
            <a:spLocks noGrp="1"/>
          </p:cNvSpPr>
          <p:nvPr>
            <p:ph type="pic" sz="quarter" idx="20"/>
          </p:nvPr>
        </p:nvSpPr>
        <p:spPr>
          <a:xfrm>
            <a:off x="2527209" y="2435749"/>
            <a:ext cx="6456623" cy="8610645"/>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Tree>
    <p:extLst>
      <p:ext uri="{BB962C8B-B14F-4D97-AF65-F5344CB8AC3E}">
        <p14:creationId xmlns:p14="http://schemas.microsoft.com/office/powerpoint/2010/main" val="359394911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ptop mockup">
    <p:spTree>
      <p:nvGrpSpPr>
        <p:cNvPr id="1" name=""/>
        <p:cNvGrpSpPr/>
        <p:nvPr/>
      </p:nvGrpSpPr>
      <p:grpSpPr>
        <a:xfrm>
          <a:off x="0" y="0"/>
          <a:ext cx="0" cy="0"/>
          <a:chOff x="0" y="0"/>
          <a:chExt cx="0" cy="0"/>
        </a:xfrm>
      </p:grpSpPr>
      <p:sp>
        <p:nvSpPr>
          <p:cNvPr id="45" name="Picture Placeholder 13"/>
          <p:cNvSpPr>
            <a:spLocks noGrp="1"/>
          </p:cNvSpPr>
          <p:nvPr>
            <p:ph type="pic" sz="quarter" idx="22"/>
          </p:nvPr>
        </p:nvSpPr>
        <p:spPr>
          <a:xfrm>
            <a:off x="14678348" y="6821635"/>
            <a:ext cx="5815584" cy="3694176"/>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
        <p:nvSpPr>
          <p:cNvPr id="47" name="Picture Placeholder 13"/>
          <p:cNvSpPr>
            <a:spLocks noGrp="1"/>
          </p:cNvSpPr>
          <p:nvPr>
            <p:ph type="pic" sz="quarter" idx="24"/>
          </p:nvPr>
        </p:nvSpPr>
        <p:spPr>
          <a:xfrm>
            <a:off x="3859749" y="6821635"/>
            <a:ext cx="5815584" cy="3694176"/>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
        <p:nvSpPr>
          <p:cNvPr id="46" name="Picture Placeholder 13"/>
          <p:cNvSpPr>
            <a:spLocks noGrp="1"/>
          </p:cNvSpPr>
          <p:nvPr>
            <p:ph type="pic" sz="quarter" idx="23"/>
          </p:nvPr>
        </p:nvSpPr>
        <p:spPr>
          <a:xfrm>
            <a:off x="8902706" y="7535293"/>
            <a:ext cx="6561787" cy="4142232"/>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Tree>
    <p:extLst>
      <p:ext uri="{BB962C8B-B14F-4D97-AF65-F5344CB8AC3E}">
        <p14:creationId xmlns:p14="http://schemas.microsoft.com/office/powerpoint/2010/main" val="363371990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jects 2">
    <p:spTree>
      <p:nvGrpSpPr>
        <p:cNvPr id="1" name=""/>
        <p:cNvGrpSpPr/>
        <p:nvPr/>
      </p:nvGrpSpPr>
      <p:grpSpPr>
        <a:xfrm>
          <a:off x="0" y="0"/>
          <a:ext cx="0" cy="0"/>
          <a:chOff x="0" y="0"/>
          <a:chExt cx="0" cy="0"/>
        </a:xfrm>
      </p:grpSpPr>
      <p:sp>
        <p:nvSpPr>
          <p:cNvPr id="6" name="Picture Placeholder 13"/>
          <p:cNvSpPr>
            <a:spLocks noGrp="1"/>
          </p:cNvSpPr>
          <p:nvPr>
            <p:ph type="pic" sz="quarter" idx="17"/>
          </p:nvPr>
        </p:nvSpPr>
        <p:spPr>
          <a:xfrm>
            <a:off x="1581848" y="6832600"/>
            <a:ext cx="5149152" cy="6883400"/>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
        <p:nvSpPr>
          <p:cNvPr id="7" name="Picture Placeholder 13"/>
          <p:cNvSpPr>
            <a:spLocks noGrp="1"/>
          </p:cNvSpPr>
          <p:nvPr>
            <p:ph type="pic" sz="quarter" idx="18"/>
          </p:nvPr>
        </p:nvSpPr>
        <p:spPr>
          <a:xfrm>
            <a:off x="4156424" y="4572000"/>
            <a:ext cx="5149152" cy="6883400"/>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Tree>
    <p:extLst>
      <p:ext uri="{BB962C8B-B14F-4D97-AF65-F5344CB8AC3E}">
        <p14:creationId xmlns:p14="http://schemas.microsoft.com/office/powerpoint/2010/main" val="236629309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ight Project">
    <p:spTree>
      <p:nvGrpSpPr>
        <p:cNvPr id="1" name=""/>
        <p:cNvGrpSpPr/>
        <p:nvPr/>
      </p:nvGrpSpPr>
      <p:grpSpPr>
        <a:xfrm>
          <a:off x="0" y="0"/>
          <a:ext cx="0" cy="0"/>
          <a:chOff x="0" y="0"/>
          <a:chExt cx="0" cy="0"/>
        </a:xfrm>
      </p:grpSpPr>
      <p:sp>
        <p:nvSpPr>
          <p:cNvPr id="6" name="Picture Placeholder 13"/>
          <p:cNvSpPr>
            <a:spLocks noGrp="1"/>
          </p:cNvSpPr>
          <p:nvPr>
            <p:ph type="pic" sz="quarter" idx="17"/>
          </p:nvPr>
        </p:nvSpPr>
        <p:spPr>
          <a:xfrm>
            <a:off x="17260841" y="6832600"/>
            <a:ext cx="5149152" cy="6883400"/>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
        <p:nvSpPr>
          <p:cNvPr id="7" name="Picture Placeholder 13"/>
          <p:cNvSpPr>
            <a:spLocks noGrp="1"/>
          </p:cNvSpPr>
          <p:nvPr>
            <p:ph type="pic" sz="quarter" idx="18"/>
          </p:nvPr>
        </p:nvSpPr>
        <p:spPr>
          <a:xfrm>
            <a:off x="14686265" y="4572000"/>
            <a:ext cx="5149152" cy="6883400"/>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Tree>
    <p:extLst>
      <p:ext uri="{BB962C8B-B14F-4D97-AF65-F5344CB8AC3E}">
        <p14:creationId xmlns:p14="http://schemas.microsoft.com/office/powerpoint/2010/main" val="323286242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Projects 2">
    <p:spTree>
      <p:nvGrpSpPr>
        <p:cNvPr id="1" name=""/>
        <p:cNvGrpSpPr/>
        <p:nvPr/>
      </p:nvGrpSpPr>
      <p:grpSpPr>
        <a:xfrm>
          <a:off x="0" y="0"/>
          <a:ext cx="0" cy="0"/>
          <a:chOff x="0" y="0"/>
          <a:chExt cx="0" cy="0"/>
        </a:xfrm>
      </p:grpSpPr>
      <p:sp>
        <p:nvSpPr>
          <p:cNvPr id="5" name="Picture Placeholder 13"/>
          <p:cNvSpPr>
            <a:spLocks noGrp="1"/>
          </p:cNvSpPr>
          <p:nvPr>
            <p:ph type="pic" sz="quarter" idx="18"/>
          </p:nvPr>
        </p:nvSpPr>
        <p:spPr>
          <a:xfrm>
            <a:off x="18288000" y="0"/>
            <a:ext cx="6089650" cy="13681982"/>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
        <p:nvSpPr>
          <p:cNvPr id="16" name="Picture Placeholder 13"/>
          <p:cNvSpPr>
            <a:spLocks noGrp="1"/>
          </p:cNvSpPr>
          <p:nvPr>
            <p:ph type="pic" sz="quarter" idx="19"/>
          </p:nvPr>
        </p:nvSpPr>
        <p:spPr>
          <a:xfrm>
            <a:off x="11744674" y="0"/>
            <a:ext cx="6089904" cy="13681982"/>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Tree>
    <p:extLst>
      <p:ext uri="{BB962C8B-B14F-4D97-AF65-F5344CB8AC3E}">
        <p14:creationId xmlns:p14="http://schemas.microsoft.com/office/powerpoint/2010/main" val="163490033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reative jobs">
    <p:spTree>
      <p:nvGrpSpPr>
        <p:cNvPr id="1" name=""/>
        <p:cNvGrpSpPr/>
        <p:nvPr/>
      </p:nvGrpSpPr>
      <p:grpSpPr>
        <a:xfrm>
          <a:off x="0" y="0"/>
          <a:ext cx="0" cy="0"/>
          <a:chOff x="0" y="0"/>
          <a:chExt cx="0" cy="0"/>
        </a:xfrm>
      </p:grpSpPr>
      <p:sp>
        <p:nvSpPr>
          <p:cNvPr id="9" name="Picture Placeholder 8"/>
          <p:cNvSpPr>
            <a:spLocks noGrp="1"/>
          </p:cNvSpPr>
          <p:nvPr>
            <p:ph type="pic" sz="quarter" idx="18"/>
          </p:nvPr>
        </p:nvSpPr>
        <p:spPr>
          <a:xfrm>
            <a:off x="13058142" y="7602525"/>
            <a:ext cx="5044439" cy="5851550"/>
          </a:xfrm>
          <a:custGeom>
            <a:avLst/>
            <a:gdLst>
              <a:gd name="connsiteX0" fmla="*/ 2522219 w 5044439"/>
              <a:gd name="connsiteY0" fmla="*/ 0 h 5851550"/>
              <a:gd name="connsiteX1" fmla="*/ 5044439 w 5044439"/>
              <a:gd name="connsiteY1" fmla="*/ 1261110 h 5851550"/>
              <a:gd name="connsiteX2" fmla="*/ 5044439 w 5044439"/>
              <a:gd name="connsiteY2" fmla="*/ 4590440 h 5851550"/>
              <a:gd name="connsiteX3" fmla="*/ 2522219 w 5044439"/>
              <a:gd name="connsiteY3" fmla="*/ 5851550 h 5851550"/>
              <a:gd name="connsiteX4" fmla="*/ 0 w 5044439"/>
              <a:gd name="connsiteY4" fmla="*/ 4590440 h 5851550"/>
              <a:gd name="connsiteX5" fmla="*/ 0 w 5044439"/>
              <a:gd name="connsiteY5" fmla="*/ 1261110 h 585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4439" h="5851550">
                <a:moveTo>
                  <a:pt x="2522219" y="0"/>
                </a:moveTo>
                <a:lnTo>
                  <a:pt x="5044439" y="1261110"/>
                </a:lnTo>
                <a:lnTo>
                  <a:pt x="5044439" y="4590440"/>
                </a:lnTo>
                <a:lnTo>
                  <a:pt x="2522219" y="5851550"/>
                </a:lnTo>
                <a:lnTo>
                  <a:pt x="0" y="4590440"/>
                </a:lnTo>
                <a:lnTo>
                  <a:pt x="0" y="1261110"/>
                </a:lnTo>
                <a:close/>
              </a:path>
            </a:pathLst>
          </a:custGeom>
          <a:effectLst/>
        </p:spPr>
        <p:txBody>
          <a:bodyPr wrap="square">
            <a:no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Tree>
    <p:extLst>
      <p:ext uri="{BB962C8B-B14F-4D97-AF65-F5344CB8AC3E}">
        <p14:creationId xmlns:p14="http://schemas.microsoft.com/office/powerpoint/2010/main" val="405616414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5" name="Picture Placeholder 8"/>
          <p:cNvSpPr>
            <a:spLocks noGrp="1"/>
          </p:cNvSpPr>
          <p:nvPr>
            <p:ph type="pic" sz="quarter" idx="18"/>
          </p:nvPr>
        </p:nvSpPr>
        <p:spPr>
          <a:xfrm>
            <a:off x="2281303" y="3335262"/>
            <a:ext cx="4496578" cy="5216031"/>
          </a:xfrm>
          <a:custGeom>
            <a:avLst/>
            <a:gdLst>
              <a:gd name="connsiteX0" fmla="*/ 2522219 w 5044439"/>
              <a:gd name="connsiteY0" fmla="*/ 0 h 5851550"/>
              <a:gd name="connsiteX1" fmla="*/ 5044439 w 5044439"/>
              <a:gd name="connsiteY1" fmla="*/ 1261110 h 5851550"/>
              <a:gd name="connsiteX2" fmla="*/ 5044439 w 5044439"/>
              <a:gd name="connsiteY2" fmla="*/ 4590440 h 5851550"/>
              <a:gd name="connsiteX3" fmla="*/ 2522219 w 5044439"/>
              <a:gd name="connsiteY3" fmla="*/ 5851550 h 5851550"/>
              <a:gd name="connsiteX4" fmla="*/ 0 w 5044439"/>
              <a:gd name="connsiteY4" fmla="*/ 4590440 h 5851550"/>
              <a:gd name="connsiteX5" fmla="*/ 0 w 5044439"/>
              <a:gd name="connsiteY5" fmla="*/ 1261110 h 585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4439" h="5851550">
                <a:moveTo>
                  <a:pt x="2522219" y="0"/>
                </a:moveTo>
                <a:lnTo>
                  <a:pt x="5044439" y="1261110"/>
                </a:lnTo>
                <a:lnTo>
                  <a:pt x="5044439" y="4590440"/>
                </a:lnTo>
                <a:lnTo>
                  <a:pt x="2522219" y="5851550"/>
                </a:lnTo>
                <a:lnTo>
                  <a:pt x="0" y="4590440"/>
                </a:lnTo>
                <a:lnTo>
                  <a:pt x="0" y="1261110"/>
                </a:lnTo>
                <a:close/>
              </a:path>
            </a:pathLst>
          </a:custGeom>
          <a:effectLst/>
        </p:spPr>
        <p:txBody>
          <a:bodyPr wrap="square">
            <a:no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Tree>
    <p:extLst>
      <p:ext uri="{BB962C8B-B14F-4D97-AF65-F5344CB8AC3E}">
        <p14:creationId xmlns:p14="http://schemas.microsoft.com/office/powerpoint/2010/main" val="260718122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ojects_1">
    <p:spTree>
      <p:nvGrpSpPr>
        <p:cNvPr id="1" name=""/>
        <p:cNvGrpSpPr/>
        <p:nvPr/>
      </p:nvGrpSpPr>
      <p:grpSpPr>
        <a:xfrm>
          <a:off x="0" y="0"/>
          <a:ext cx="0" cy="0"/>
          <a:chOff x="0" y="0"/>
          <a:chExt cx="0" cy="0"/>
        </a:xfrm>
      </p:grpSpPr>
      <p:sp>
        <p:nvSpPr>
          <p:cNvPr id="7" name="Picture Placeholder 13"/>
          <p:cNvSpPr>
            <a:spLocks noGrp="1"/>
          </p:cNvSpPr>
          <p:nvPr>
            <p:ph type="pic" sz="quarter" idx="15"/>
          </p:nvPr>
        </p:nvSpPr>
        <p:spPr>
          <a:xfrm>
            <a:off x="19951700" y="4826000"/>
            <a:ext cx="4387152" cy="6426200"/>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
        <p:nvSpPr>
          <p:cNvPr id="8" name="Picture Placeholder 13"/>
          <p:cNvSpPr>
            <a:spLocks noGrp="1"/>
          </p:cNvSpPr>
          <p:nvPr>
            <p:ph type="pic" sz="quarter" idx="16"/>
          </p:nvPr>
        </p:nvSpPr>
        <p:spPr>
          <a:xfrm>
            <a:off x="-1" y="4826000"/>
            <a:ext cx="11202797" cy="6426200"/>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
        <p:nvSpPr>
          <p:cNvPr id="9" name="Picture Placeholder 13"/>
          <p:cNvSpPr>
            <a:spLocks noGrp="1"/>
          </p:cNvSpPr>
          <p:nvPr>
            <p:ph type="pic" sz="quarter" idx="17"/>
          </p:nvPr>
        </p:nvSpPr>
        <p:spPr>
          <a:xfrm>
            <a:off x="11183048" y="4826000"/>
            <a:ext cx="4387152" cy="6426200"/>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
        <p:nvSpPr>
          <p:cNvPr id="10" name="Picture Placeholder 13"/>
          <p:cNvSpPr>
            <a:spLocks noGrp="1"/>
          </p:cNvSpPr>
          <p:nvPr>
            <p:ph type="pic" sz="quarter" idx="18"/>
          </p:nvPr>
        </p:nvSpPr>
        <p:spPr>
          <a:xfrm>
            <a:off x="15577248" y="4826000"/>
            <a:ext cx="4387152" cy="6426200"/>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Tree>
    <p:extLst>
      <p:ext uri="{BB962C8B-B14F-4D97-AF65-F5344CB8AC3E}">
        <p14:creationId xmlns:p14="http://schemas.microsoft.com/office/powerpoint/2010/main" val="299290153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rvices Features">
    <p:spTree>
      <p:nvGrpSpPr>
        <p:cNvPr id="1" name=""/>
        <p:cNvGrpSpPr/>
        <p:nvPr/>
      </p:nvGrpSpPr>
      <p:grpSpPr>
        <a:xfrm>
          <a:off x="0" y="0"/>
          <a:ext cx="0" cy="0"/>
          <a:chOff x="0" y="0"/>
          <a:chExt cx="0" cy="0"/>
        </a:xfrm>
      </p:grpSpPr>
      <p:sp>
        <p:nvSpPr>
          <p:cNvPr id="8" name="Picture Placeholder 13"/>
          <p:cNvSpPr>
            <a:spLocks noGrp="1"/>
          </p:cNvSpPr>
          <p:nvPr>
            <p:ph type="pic" sz="quarter" idx="16"/>
          </p:nvPr>
        </p:nvSpPr>
        <p:spPr>
          <a:xfrm>
            <a:off x="-1" y="7289800"/>
            <a:ext cx="24377651" cy="6426200"/>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Tree>
    <p:extLst>
      <p:ext uri="{BB962C8B-B14F-4D97-AF65-F5344CB8AC3E}">
        <p14:creationId xmlns:p14="http://schemas.microsoft.com/office/powerpoint/2010/main" val="359336929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7" name="Picture Placeholder 13"/>
          <p:cNvSpPr>
            <a:spLocks noGrp="1"/>
          </p:cNvSpPr>
          <p:nvPr>
            <p:ph type="pic" sz="quarter" idx="17"/>
          </p:nvPr>
        </p:nvSpPr>
        <p:spPr>
          <a:xfrm>
            <a:off x="13321861" y="9088242"/>
            <a:ext cx="6197321" cy="4036742"/>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
        <p:nvSpPr>
          <p:cNvPr id="9" name="Picture Placeholder 13"/>
          <p:cNvSpPr>
            <a:spLocks noGrp="1"/>
          </p:cNvSpPr>
          <p:nvPr>
            <p:ph type="pic" sz="quarter" idx="18"/>
          </p:nvPr>
        </p:nvSpPr>
        <p:spPr>
          <a:xfrm>
            <a:off x="4864685" y="6579219"/>
            <a:ext cx="6197321" cy="4036742"/>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Tree>
    <p:extLst>
      <p:ext uri="{BB962C8B-B14F-4D97-AF65-F5344CB8AC3E}">
        <p14:creationId xmlns:p14="http://schemas.microsoft.com/office/powerpoint/2010/main" val="365462489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461D2-0BC7-49B3-8901-A7F813B3B5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403DEE-37E7-48CE-85D6-5D32A5FFEE49}"/>
              </a:ext>
            </a:extLst>
          </p:cNvPr>
          <p:cNvSpPr>
            <a:spLocks noGrp="1"/>
          </p:cNvSpPr>
          <p:nvPr>
            <p:ph sz="half" idx="1"/>
          </p:nvPr>
        </p:nvSpPr>
        <p:spPr>
          <a:xfrm>
            <a:off x="1675964" y="3651250"/>
            <a:ext cx="10360501"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3EC7AD-DE14-4545-BA60-1A6CD93997CC}"/>
              </a:ext>
            </a:extLst>
          </p:cNvPr>
          <p:cNvSpPr>
            <a:spLocks noGrp="1"/>
          </p:cNvSpPr>
          <p:nvPr>
            <p:ph sz="half" idx="2"/>
          </p:nvPr>
        </p:nvSpPr>
        <p:spPr>
          <a:xfrm>
            <a:off x="12341185" y="3651250"/>
            <a:ext cx="10360501"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C91F5B-A2BE-4F1B-8A44-5BC115D1FD66}"/>
              </a:ext>
            </a:extLst>
          </p:cNvPr>
          <p:cNvSpPr>
            <a:spLocks noGrp="1"/>
          </p:cNvSpPr>
          <p:nvPr>
            <p:ph type="dt" sz="half" idx="10"/>
          </p:nvPr>
        </p:nvSpPr>
        <p:spPr/>
        <p:txBody>
          <a:bodyPr/>
          <a:lstStyle/>
          <a:p>
            <a:fld id="{AB134690-1557-4C89-A502-4959FE7FAD70}" type="datetimeFigureOut">
              <a:rPr lang="en-US" smtClean="0"/>
              <a:t>1/7/2022</a:t>
            </a:fld>
            <a:endParaRPr lang="en-US"/>
          </a:p>
        </p:txBody>
      </p:sp>
      <p:sp>
        <p:nvSpPr>
          <p:cNvPr id="6" name="Footer Placeholder 5">
            <a:extLst>
              <a:ext uri="{FF2B5EF4-FFF2-40B4-BE49-F238E27FC236}">
                <a16:creationId xmlns:a16="http://schemas.microsoft.com/office/drawing/2014/main" id="{C537C0C9-4D85-43E7-89D1-2136F76B8F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E7231F-98D8-4093-8F60-D7026029EAEF}"/>
              </a:ext>
            </a:extLst>
          </p:cNvPr>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3365769167"/>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7" name="Picture Placeholder 13"/>
          <p:cNvSpPr>
            <a:spLocks noGrp="1"/>
          </p:cNvSpPr>
          <p:nvPr>
            <p:ph type="pic" sz="quarter" idx="17"/>
          </p:nvPr>
        </p:nvSpPr>
        <p:spPr>
          <a:xfrm>
            <a:off x="13321861" y="4527885"/>
            <a:ext cx="6197321" cy="4036742"/>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
        <p:nvSpPr>
          <p:cNvPr id="9" name="Picture Placeholder 13"/>
          <p:cNvSpPr>
            <a:spLocks noGrp="1"/>
          </p:cNvSpPr>
          <p:nvPr>
            <p:ph type="pic" sz="quarter" idx="18"/>
          </p:nvPr>
        </p:nvSpPr>
        <p:spPr>
          <a:xfrm>
            <a:off x="4864685" y="2018862"/>
            <a:ext cx="6197321" cy="4036742"/>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
        <p:nvSpPr>
          <p:cNvPr id="10" name="Picture Placeholder 13"/>
          <p:cNvSpPr>
            <a:spLocks noGrp="1"/>
          </p:cNvSpPr>
          <p:nvPr>
            <p:ph type="pic" sz="quarter" idx="19"/>
          </p:nvPr>
        </p:nvSpPr>
        <p:spPr>
          <a:xfrm>
            <a:off x="4864685" y="8352755"/>
            <a:ext cx="6197321" cy="4036742"/>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Tree>
    <p:extLst>
      <p:ext uri="{BB962C8B-B14F-4D97-AF65-F5344CB8AC3E}">
        <p14:creationId xmlns:p14="http://schemas.microsoft.com/office/powerpoint/2010/main" val="265773227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roject 4">
    <p:spTree>
      <p:nvGrpSpPr>
        <p:cNvPr id="1" name=""/>
        <p:cNvGrpSpPr/>
        <p:nvPr/>
      </p:nvGrpSpPr>
      <p:grpSpPr>
        <a:xfrm>
          <a:off x="0" y="0"/>
          <a:ext cx="0" cy="0"/>
          <a:chOff x="0" y="0"/>
          <a:chExt cx="0" cy="0"/>
        </a:xfrm>
      </p:grpSpPr>
      <p:sp>
        <p:nvSpPr>
          <p:cNvPr id="6" name="Picture Placeholder 13"/>
          <p:cNvSpPr>
            <a:spLocks noGrp="1"/>
          </p:cNvSpPr>
          <p:nvPr>
            <p:ph type="pic" sz="quarter" idx="17"/>
          </p:nvPr>
        </p:nvSpPr>
        <p:spPr>
          <a:xfrm>
            <a:off x="8308200" y="7292898"/>
            <a:ext cx="7761249" cy="6423102"/>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
        <p:nvSpPr>
          <p:cNvPr id="12" name="Picture Placeholder 13"/>
          <p:cNvSpPr>
            <a:spLocks noGrp="1"/>
          </p:cNvSpPr>
          <p:nvPr>
            <p:ph type="pic" sz="quarter" idx="18"/>
          </p:nvPr>
        </p:nvSpPr>
        <p:spPr>
          <a:xfrm>
            <a:off x="-1" y="7292898"/>
            <a:ext cx="7761249" cy="6423102"/>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
        <p:nvSpPr>
          <p:cNvPr id="13" name="Picture Placeholder 13"/>
          <p:cNvSpPr>
            <a:spLocks noGrp="1"/>
          </p:cNvSpPr>
          <p:nvPr>
            <p:ph type="pic" sz="quarter" idx="19"/>
          </p:nvPr>
        </p:nvSpPr>
        <p:spPr>
          <a:xfrm>
            <a:off x="16616401" y="7292898"/>
            <a:ext cx="7761249" cy="6423102"/>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Tree>
    <p:extLst>
      <p:ext uri="{BB962C8B-B14F-4D97-AF65-F5344CB8AC3E}">
        <p14:creationId xmlns:p14="http://schemas.microsoft.com/office/powerpoint/2010/main" val="3882644505"/>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rojects of 4">
    <p:spTree>
      <p:nvGrpSpPr>
        <p:cNvPr id="1" name=""/>
        <p:cNvGrpSpPr/>
        <p:nvPr/>
      </p:nvGrpSpPr>
      <p:grpSpPr>
        <a:xfrm>
          <a:off x="0" y="0"/>
          <a:ext cx="0" cy="0"/>
          <a:chOff x="0" y="0"/>
          <a:chExt cx="0" cy="0"/>
        </a:xfrm>
      </p:grpSpPr>
      <p:sp>
        <p:nvSpPr>
          <p:cNvPr id="12" name="Picture Placeholder 13"/>
          <p:cNvSpPr>
            <a:spLocks noGrp="1"/>
          </p:cNvSpPr>
          <p:nvPr>
            <p:ph type="pic" sz="quarter" idx="14"/>
          </p:nvPr>
        </p:nvSpPr>
        <p:spPr>
          <a:xfrm>
            <a:off x="19440896" y="9244549"/>
            <a:ext cx="4936754" cy="4471451"/>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
        <p:nvSpPr>
          <p:cNvPr id="13" name="Picture Placeholder 13"/>
          <p:cNvSpPr>
            <a:spLocks noGrp="1"/>
          </p:cNvSpPr>
          <p:nvPr>
            <p:ph type="pic" sz="quarter" idx="15"/>
          </p:nvPr>
        </p:nvSpPr>
        <p:spPr>
          <a:xfrm>
            <a:off x="4861918" y="4773098"/>
            <a:ext cx="4861942" cy="4471451"/>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
        <p:nvSpPr>
          <p:cNvPr id="14" name="Picture Placeholder 13"/>
          <p:cNvSpPr>
            <a:spLocks noGrp="1"/>
          </p:cNvSpPr>
          <p:nvPr>
            <p:ph type="pic" sz="quarter" idx="17"/>
          </p:nvPr>
        </p:nvSpPr>
        <p:spPr>
          <a:xfrm>
            <a:off x="-1" y="9244549"/>
            <a:ext cx="4861942" cy="4471451"/>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
        <p:nvSpPr>
          <p:cNvPr id="15" name="Picture Placeholder 13"/>
          <p:cNvSpPr>
            <a:spLocks noGrp="1"/>
          </p:cNvSpPr>
          <p:nvPr>
            <p:ph type="pic" sz="quarter" idx="18"/>
          </p:nvPr>
        </p:nvSpPr>
        <p:spPr>
          <a:xfrm>
            <a:off x="14582378" y="4773098"/>
            <a:ext cx="4861942" cy="4471451"/>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
        <p:nvSpPr>
          <p:cNvPr id="16" name="Picture Placeholder 13"/>
          <p:cNvSpPr>
            <a:spLocks noGrp="1"/>
          </p:cNvSpPr>
          <p:nvPr>
            <p:ph type="pic" sz="quarter" idx="19"/>
          </p:nvPr>
        </p:nvSpPr>
        <p:spPr>
          <a:xfrm>
            <a:off x="9723860" y="9244549"/>
            <a:ext cx="4861942" cy="4471451"/>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Tree>
    <p:extLst>
      <p:ext uri="{BB962C8B-B14F-4D97-AF65-F5344CB8AC3E}">
        <p14:creationId xmlns:p14="http://schemas.microsoft.com/office/powerpoint/2010/main" val="340807396"/>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eet_the_squad">
    <p:spTree>
      <p:nvGrpSpPr>
        <p:cNvPr id="1" name=""/>
        <p:cNvGrpSpPr/>
        <p:nvPr/>
      </p:nvGrpSpPr>
      <p:grpSpPr>
        <a:xfrm>
          <a:off x="0" y="0"/>
          <a:ext cx="0" cy="0"/>
          <a:chOff x="0" y="0"/>
          <a:chExt cx="0" cy="0"/>
        </a:xfrm>
      </p:grpSpPr>
      <p:sp>
        <p:nvSpPr>
          <p:cNvPr id="3" name="Picture Placeholder 13"/>
          <p:cNvSpPr>
            <a:spLocks noGrp="1"/>
          </p:cNvSpPr>
          <p:nvPr>
            <p:ph type="pic" sz="quarter" idx="14"/>
          </p:nvPr>
        </p:nvSpPr>
        <p:spPr>
          <a:xfrm>
            <a:off x="2720731" y="3992350"/>
            <a:ext cx="5945358" cy="6167509"/>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
        <p:nvSpPr>
          <p:cNvPr id="4" name="Picture Placeholder 13"/>
          <p:cNvSpPr>
            <a:spLocks noGrp="1"/>
          </p:cNvSpPr>
          <p:nvPr>
            <p:ph type="pic" sz="quarter" idx="15"/>
          </p:nvPr>
        </p:nvSpPr>
        <p:spPr>
          <a:xfrm>
            <a:off x="15659491" y="3992350"/>
            <a:ext cx="5945358" cy="6167509"/>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
        <p:nvSpPr>
          <p:cNvPr id="5" name="Picture Placeholder 13"/>
          <p:cNvSpPr>
            <a:spLocks noGrp="1"/>
          </p:cNvSpPr>
          <p:nvPr>
            <p:ph type="pic" sz="quarter" idx="16"/>
          </p:nvPr>
        </p:nvSpPr>
        <p:spPr>
          <a:xfrm>
            <a:off x="9190111" y="3992350"/>
            <a:ext cx="5945358" cy="6167509"/>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Tree>
    <p:extLst>
      <p:ext uri="{BB962C8B-B14F-4D97-AF65-F5344CB8AC3E}">
        <p14:creationId xmlns:p14="http://schemas.microsoft.com/office/powerpoint/2010/main" val="3543063922"/>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Big Pictu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B6A127-9BBF-4976-8513-8E162841432E}"/>
              </a:ext>
            </a:extLst>
          </p:cNvPr>
          <p:cNvSpPr/>
          <p:nvPr userDrawn="1"/>
        </p:nvSpPr>
        <p:spPr>
          <a:xfrm>
            <a:off x="19685000" y="12496800"/>
            <a:ext cx="3962400" cy="88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353FE679-CE94-44D0-9798-4FFB05EF36A6}"/>
              </a:ext>
            </a:extLst>
          </p:cNvPr>
          <p:cNvSpPr/>
          <p:nvPr userDrawn="1"/>
        </p:nvSpPr>
        <p:spPr>
          <a:xfrm>
            <a:off x="22199600" y="355600"/>
            <a:ext cx="1092200" cy="914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C595BEF8-53C9-4FF6-B530-82CB6DF8F258}"/>
              </a:ext>
            </a:extLst>
          </p:cNvPr>
          <p:cNvSpPr/>
          <p:nvPr userDrawn="1"/>
        </p:nvSpPr>
        <p:spPr>
          <a:xfrm>
            <a:off x="1447800" y="12750800"/>
            <a:ext cx="3962400"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a:p>
        </p:txBody>
      </p:sp>
      <p:sp>
        <p:nvSpPr>
          <p:cNvPr id="2" name="Picture Placeholder 13"/>
          <p:cNvSpPr>
            <a:spLocks noGrp="1"/>
          </p:cNvSpPr>
          <p:nvPr>
            <p:ph type="pic" sz="quarter" idx="13"/>
          </p:nvPr>
        </p:nvSpPr>
        <p:spPr>
          <a:xfrm>
            <a:off x="1850896" y="1041400"/>
            <a:ext cx="20675858" cy="11633200"/>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pPr lvl="0"/>
            <a:endParaRPr lang="en-US" noProof="0"/>
          </a:p>
        </p:txBody>
      </p:sp>
    </p:spTree>
    <p:extLst>
      <p:ext uri="{BB962C8B-B14F-4D97-AF65-F5344CB8AC3E}">
        <p14:creationId xmlns:p14="http://schemas.microsoft.com/office/powerpoint/2010/main" val="2909364270"/>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eft Pictu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F6A0EA-5A81-4978-BA64-0B4DF2433973}"/>
              </a:ext>
            </a:extLst>
          </p:cNvPr>
          <p:cNvSpPr/>
          <p:nvPr userDrawn="1"/>
        </p:nvSpPr>
        <p:spPr>
          <a:xfrm>
            <a:off x="11285538" y="579438"/>
            <a:ext cx="1895475" cy="692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a:p>
        </p:txBody>
      </p:sp>
      <p:sp>
        <p:nvSpPr>
          <p:cNvPr id="2" name="Picture Placeholder 13"/>
          <p:cNvSpPr>
            <a:spLocks noGrp="1"/>
          </p:cNvSpPr>
          <p:nvPr>
            <p:ph type="pic" sz="quarter" idx="13"/>
          </p:nvPr>
        </p:nvSpPr>
        <p:spPr>
          <a:xfrm>
            <a:off x="0" y="0"/>
            <a:ext cx="12199434" cy="13716000"/>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pPr lvl="0"/>
            <a:endParaRPr lang="en-US" noProof="0"/>
          </a:p>
        </p:txBody>
      </p:sp>
    </p:spTree>
    <p:extLst>
      <p:ext uri="{BB962C8B-B14F-4D97-AF65-F5344CB8AC3E}">
        <p14:creationId xmlns:p14="http://schemas.microsoft.com/office/powerpoint/2010/main" val="2675386094"/>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ight Pictu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EC31-A475-4240-A643-28835CF4CA73}"/>
              </a:ext>
            </a:extLst>
          </p:cNvPr>
          <p:cNvSpPr/>
          <p:nvPr userDrawn="1"/>
        </p:nvSpPr>
        <p:spPr>
          <a:xfrm>
            <a:off x="11285538" y="579438"/>
            <a:ext cx="1895475" cy="692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a:p>
        </p:txBody>
      </p:sp>
      <p:sp>
        <p:nvSpPr>
          <p:cNvPr id="2" name="Picture Placeholder 13"/>
          <p:cNvSpPr>
            <a:spLocks noGrp="1"/>
          </p:cNvSpPr>
          <p:nvPr>
            <p:ph type="pic" sz="quarter" idx="13"/>
          </p:nvPr>
        </p:nvSpPr>
        <p:spPr>
          <a:xfrm>
            <a:off x="12178216" y="0"/>
            <a:ext cx="12199434" cy="13716000"/>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pPr lvl="0"/>
            <a:endParaRPr lang="en-US" noProof="0"/>
          </a:p>
        </p:txBody>
      </p:sp>
    </p:spTree>
    <p:extLst>
      <p:ext uri="{BB962C8B-B14F-4D97-AF65-F5344CB8AC3E}">
        <p14:creationId xmlns:p14="http://schemas.microsoft.com/office/powerpoint/2010/main" val="2467184503"/>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artners of 4">
    <p:spTree>
      <p:nvGrpSpPr>
        <p:cNvPr id="1" name=""/>
        <p:cNvGrpSpPr/>
        <p:nvPr/>
      </p:nvGrpSpPr>
      <p:grpSpPr>
        <a:xfrm>
          <a:off x="0" y="0"/>
          <a:ext cx="0" cy="0"/>
          <a:chOff x="0" y="0"/>
          <a:chExt cx="0" cy="0"/>
        </a:xfrm>
      </p:grpSpPr>
      <p:sp>
        <p:nvSpPr>
          <p:cNvPr id="15" name="Picture Placeholder 13"/>
          <p:cNvSpPr>
            <a:spLocks noGrp="1"/>
          </p:cNvSpPr>
          <p:nvPr>
            <p:ph type="pic" sz="quarter" idx="20"/>
          </p:nvPr>
        </p:nvSpPr>
        <p:spPr>
          <a:xfrm>
            <a:off x="7276542" y="4224160"/>
            <a:ext cx="4535631" cy="4348340"/>
          </a:xfrm>
          <a:prstGeom prst="rect">
            <a:avLst/>
          </a:prstGeom>
          <a:effectLst/>
        </p:spPr>
        <p:txBody>
          <a:bodyPr>
            <a:normAutofit/>
          </a:bodyPr>
          <a:lstStyle>
            <a:lvl1pPr marL="0" indent="0">
              <a:buNone/>
              <a:defRPr sz="23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
        <p:nvSpPr>
          <p:cNvPr id="16" name="Picture Placeholder 13"/>
          <p:cNvSpPr>
            <a:spLocks noGrp="1"/>
          </p:cNvSpPr>
          <p:nvPr>
            <p:ph type="pic" sz="quarter" idx="21"/>
          </p:nvPr>
        </p:nvSpPr>
        <p:spPr>
          <a:xfrm>
            <a:off x="1950163" y="4224160"/>
            <a:ext cx="4535631" cy="4348340"/>
          </a:xfrm>
          <a:prstGeom prst="rect">
            <a:avLst/>
          </a:prstGeom>
          <a:effectLst/>
        </p:spPr>
        <p:txBody>
          <a:bodyPr>
            <a:normAutofit/>
          </a:bodyPr>
          <a:lstStyle>
            <a:lvl1pPr marL="0" indent="0">
              <a:buNone/>
              <a:defRPr sz="23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
        <p:nvSpPr>
          <p:cNvPr id="17" name="Picture Placeholder 13"/>
          <p:cNvSpPr>
            <a:spLocks noGrp="1"/>
          </p:cNvSpPr>
          <p:nvPr>
            <p:ph type="pic" sz="quarter" idx="18"/>
          </p:nvPr>
        </p:nvSpPr>
        <p:spPr>
          <a:xfrm>
            <a:off x="17929303" y="4224160"/>
            <a:ext cx="4535631" cy="4348340"/>
          </a:xfrm>
          <a:prstGeom prst="rect">
            <a:avLst/>
          </a:prstGeom>
          <a:effectLst/>
        </p:spPr>
        <p:txBody>
          <a:bodyPr>
            <a:normAutofit/>
          </a:bodyPr>
          <a:lstStyle>
            <a:lvl1pPr marL="0" indent="0">
              <a:buNone/>
              <a:defRPr sz="23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
        <p:nvSpPr>
          <p:cNvPr id="18" name="Picture Placeholder 13"/>
          <p:cNvSpPr>
            <a:spLocks noGrp="1"/>
          </p:cNvSpPr>
          <p:nvPr>
            <p:ph type="pic" sz="quarter" idx="19"/>
          </p:nvPr>
        </p:nvSpPr>
        <p:spPr>
          <a:xfrm>
            <a:off x="12602924" y="4224160"/>
            <a:ext cx="4535631" cy="4348340"/>
          </a:xfrm>
          <a:prstGeom prst="rect">
            <a:avLst/>
          </a:prstGeom>
          <a:effectLst/>
        </p:spPr>
        <p:txBody>
          <a:bodyPr>
            <a:normAutofit/>
          </a:bodyPr>
          <a:lstStyle>
            <a:lvl1pPr marL="0" indent="0">
              <a:buNone/>
              <a:defRPr sz="23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Tree>
    <p:extLst>
      <p:ext uri="{BB962C8B-B14F-4D97-AF65-F5344CB8AC3E}">
        <p14:creationId xmlns:p14="http://schemas.microsoft.com/office/powerpoint/2010/main" val="321042222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artners Left">
    <p:spTree>
      <p:nvGrpSpPr>
        <p:cNvPr id="1" name=""/>
        <p:cNvGrpSpPr/>
        <p:nvPr/>
      </p:nvGrpSpPr>
      <p:grpSpPr>
        <a:xfrm>
          <a:off x="0" y="0"/>
          <a:ext cx="0" cy="0"/>
          <a:chOff x="0" y="0"/>
          <a:chExt cx="0" cy="0"/>
        </a:xfrm>
      </p:grpSpPr>
      <p:sp>
        <p:nvSpPr>
          <p:cNvPr id="11" name="Picture Placeholder 13"/>
          <p:cNvSpPr>
            <a:spLocks noGrp="1"/>
          </p:cNvSpPr>
          <p:nvPr>
            <p:ph type="pic" sz="quarter" idx="18"/>
          </p:nvPr>
        </p:nvSpPr>
        <p:spPr>
          <a:xfrm>
            <a:off x="8129246" y="7848315"/>
            <a:ext cx="3696257" cy="2129895"/>
          </a:xfrm>
          <a:prstGeom prst="rect">
            <a:avLst/>
          </a:prstGeom>
          <a:effectLst/>
        </p:spPr>
        <p:txBody>
          <a:bodyPr>
            <a:normAutofit/>
          </a:bodyPr>
          <a:lstStyle>
            <a:lvl1pPr marL="0" indent="0">
              <a:buNone/>
              <a:defRPr sz="23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
        <p:nvSpPr>
          <p:cNvPr id="12" name="Picture Placeholder 13"/>
          <p:cNvSpPr>
            <a:spLocks noGrp="1"/>
          </p:cNvSpPr>
          <p:nvPr>
            <p:ph type="pic" sz="quarter" idx="19"/>
          </p:nvPr>
        </p:nvSpPr>
        <p:spPr>
          <a:xfrm>
            <a:off x="3682977" y="7848315"/>
            <a:ext cx="3696257" cy="2129895"/>
          </a:xfrm>
          <a:prstGeom prst="rect">
            <a:avLst/>
          </a:prstGeom>
          <a:effectLst/>
        </p:spPr>
        <p:txBody>
          <a:bodyPr>
            <a:normAutofit/>
          </a:bodyPr>
          <a:lstStyle>
            <a:lvl1pPr marL="0" indent="0">
              <a:buNone/>
              <a:defRPr sz="23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
        <p:nvSpPr>
          <p:cNvPr id="15" name="Picture Placeholder 13"/>
          <p:cNvSpPr>
            <a:spLocks noGrp="1"/>
          </p:cNvSpPr>
          <p:nvPr>
            <p:ph type="pic" sz="quarter" idx="22"/>
          </p:nvPr>
        </p:nvSpPr>
        <p:spPr>
          <a:xfrm>
            <a:off x="17021784" y="7848316"/>
            <a:ext cx="3696257" cy="2129895"/>
          </a:xfrm>
          <a:prstGeom prst="rect">
            <a:avLst/>
          </a:prstGeom>
          <a:effectLst/>
        </p:spPr>
        <p:txBody>
          <a:bodyPr>
            <a:normAutofit/>
          </a:bodyPr>
          <a:lstStyle>
            <a:lvl1pPr marL="0" indent="0">
              <a:buNone/>
              <a:defRPr sz="23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
        <p:nvSpPr>
          <p:cNvPr id="16" name="Picture Placeholder 13"/>
          <p:cNvSpPr>
            <a:spLocks noGrp="1"/>
          </p:cNvSpPr>
          <p:nvPr>
            <p:ph type="pic" sz="quarter" idx="23"/>
          </p:nvPr>
        </p:nvSpPr>
        <p:spPr>
          <a:xfrm>
            <a:off x="12575515" y="7848316"/>
            <a:ext cx="3696257" cy="2129895"/>
          </a:xfrm>
          <a:prstGeom prst="rect">
            <a:avLst/>
          </a:prstGeom>
          <a:effectLst/>
        </p:spPr>
        <p:txBody>
          <a:bodyPr>
            <a:normAutofit/>
          </a:bodyPr>
          <a:lstStyle>
            <a:lvl1pPr marL="0" indent="0">
              <a:buNone/>
              <a:defRPr sz="23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
        <p:nvSpPr>
          <p:cNvPr id="19" name="Picture Placeholder 13"/>
          <p:cNvSpPr>
            <a:spLocks noGrp="1"/>
          </p:cNvSpPr>
          <p:nvPr>
            <p:ph type="pic" sz="quarter" idx="24"/>
          </p:nvPr>
        </p:nvSpPr>
        <p:spPr>
          <a:xfrm>
            <a:off x="8129246" y="5000537"/>
            <a:ext cx="3696257" cy="2129895"/>
          </a:xfrm>
          <a:prstGeom prst="rect">
            <a:avLst/>
          </a:prstGeom>
          <a:effectLst/>
        </p:spPr>
        <p:txBody>
          <a:bodyPr>
            <a:normAutofit/>
          </a:bodyPr>
          <a:lstStyle>
            <a:lvl1pPr marL="0" indent="0">
              <a:buNone/>
              <a:defRPr sz="23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
        <p:nvSpPr>
          <p:cNvPr id="20" name="Picture Placeholder 13"/>
          <p:cNvSpPr>
            <a:spLocks noGrp="1"/>
          </p:cNvSpPr>
          <p:nvPr>
            <p:ph type="pic" sz="quarter" idx="25"/>
          </p:nvPr>
        </p:nvSpPr>
        <p:spPr>
          <a:xfrm>
            <a:off x="3682977" y="5000537"/>
            <a:ext cx="3696257" cy="2129895"/>
          </a:xfrm>
          <a:prstGeom prst="rect">
            <a:avLst/>
          </a:prstGeom>
          <a:effectLst/>
        </p:spPr>
        <p:txBody>
          <a:bodyPr>
            <a:normAutofit/>
          </a:bodyPr>
          <a:lstStyle>
            <a:lvl1pPr marL="0" indent="0">
              <a:buNone/>
              <a:defRPr sz="23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
        <p:nvSpPr>
          <p:cNvPr id="21" name="Picture Placeholder 13"/>
          <p:cNvSpPr>
            <a:spLocks noGrp="1"/>
          </p:cNvSpPr>
          <p:nvPr>
            <p:ph type="pic" sz="quarter" idx="26"/>
          </p:nvPr>
        </p:nvSpPr>
        <p:spPr>
          <a:xfrm>
            <a:off x="17021784" y="5000538"/>
            <a:ext cx="3696257" cy="2129895"/>
          </a:xfrm>
          <a:prstGeom prst="rect">
            <a:avLst/>
          </a:prstGeom>
          <a:effectLst/>
        </p:spPr>
        <p:txBody>
          <a:bodyPr>
            <a:normAutofit/>
          </a:bodyPr>
          <a:lstStyle>
            <a:lvl1pPr marL="0" indent="0">
              <a:buNone/>
              <a:defRPr sz="23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
        <p:nvSpPr>
          <p:cNvPr id="22" name="Picture Placeholder 13"/>
          <p:cNvSpPr>
            <a:spLocks noGrp="1"/>
          </p:cNvSpPr>
          <p:nvPr>
            <p:ph type="pic" sz="quarter" idx="27"/>
          </p:nvPr>
        </p:nvSpPr>
        <p:spPr>
          <a:xfrm>
            <a:off x="12575515" y="5000538"/>
            <a:ext cx="3696257" cy="2129895"/>
          </a:xfrm>
          <a:prstGeom prst="rect">
            <a:avLst/>
          </a:prstGeom>
          <a:effectLst/>
        </p:spPr>
        <p:txBody>
          <a:bodyPr>
            <a:normAutofit/>
          </a:bodyPr>
          <a:lstStyle>
            <a:lvl1pPr marL="0" indent="0">
              <a:buNone/>
              <a:defRPr sz="23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Tree>
    <p:extLst>
      <p:ext uri="{BB962C8B-B14F-4D97-AF65-F5344CB8AC3E}">
        <p14:creationId xmlns:p14="http://schemas.microsoft.com/office/powerpoint/2010/main" val="3017942076"/>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sp>
        <p:nvSpPr>
          <p:cNvPr id="14" name="Picture Placeholder 13"/>
          <p:cNvSpPr>
            <a:spLocks noGrp="1"/>
          </p:cNvSpPr>
          <p:nvPr>
            <p:ph type="pic" sz="quarter" idx="23"/>
          </p:nvPr>
        </p:nvSpPr>
        <p:spPr>
          <a:xfrm>
            <a:off x="2515679" y="4326520"/>
            <a:ext cx="3268590" cy="3791568"/>
          </a:xfrm>
          <a:custGeom>
            <a:avLst/>
            <a:gdLst>
              <a:gd name="connsiteX0" fmla="*/ 1634295 w 3268590"/>
              <a:gd name="connsiteY0" fmla="*/ 0 h 3791568"/>
              <a:gd name="connsiteX1" fmla="*/ 3268590 w 3268590"/>
              <a:gd name="connsiteY1" fmla="*/ 817148 h 3791568"/>
              <a:gd name="connsiteX2" fmla="*/ 3268590 w 3268590"/>
              <a:gd name="connsiteY2" fmla="*/ 2974420 h 3791568"/>
              <a:gd name="connsiteX3" fmla="*/ 1634295 w 3268590"/>
              <a:gd name="connsiteY3" fmla="*/ 3791568 h 3791568"/>
              <a:gd name="connsiteX4" fmla="*/ 0 w 3268590"/>
              <a:gd name="connsiteY4" fmla="*/ 2974420 h 3791568"/>
              <a:gd name="connsiteX5" fmla="*/ 0 w 3268590"/>
              <a:gd name="connsiteY5" fmla="*/ 817148 h 379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8590" h="3791568">
                <a:moveTo>
                  <a:pt x="1634295" y="0"/>
                </a:moveTo>
                <a:lnTo>
                  <a:pt x="3268590" y="817148"/>
                </a:lnTo>
                <a:lnTo>
                  <a:pt x="3268590" y="2974420"/>
                </a:lnTo>
                <a:lnTo>
                  <a:pt x="1634295" y="3791568"/>
                </a:lnTo>
                <a:lnTo>
                  <a:pt x="0" y="2974420"/>
                </a:lnTo>
                <a:lnTo>
                  <a:pt x="0" y="817148"/>
                </a:lnTo>
                <a:close/>
              </a:path>
            </a:pathLst>
          </a:custGeom>
          <a:effectLst/>
        </p:spPr>
        <p:txBody>
          <a:bodyPr wrap="square">
            <a:no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
        <p:nvSpPr>
          <p:cNvPr id="16" name="Picture Placeholder 15"/>
          <p:cNvSpPr>
            <a:spLocks noGrp="1"/>
          </p:cNvSpPr>
          <p:nvPr>
            <p:ph type="pic" sz="quarter" idx="20"/>
          </p:nvPr>
        </p:nvSpPr>
        <p:spPr>
          <a:xfrm>
            <a:off x="18552830" y="4326520"/>
            <a:ext cx="3268590" cy="3791568"/>
          </a:xfrm>
          <a:custGeom>
            <a:avLst/>
            <a:gdLst>
              <a:gd name="connsiteX0" fmla="*/ 1634295 w 3268590"/>
              <a:gd name="connsiteY0" fmla="*/ 0 h 3791568"/>
              <a:gd name="connsiteX1" fmla="*/ 3268590 w 3268590"/>
              <a:gd name="connsiteY1" fmla="*/ 817148 h 3791568"/>
              <a:gd name="connsiteX2" fmla="*/ 3268590 w 3268590"/>
              <a:gd name="connsiteY2" fmla="*/ 2974420 h 3791568"/>
              <a:gd name="connsiteX3" fmla="*/ 1634295 w 3268590"/>
              <a:gd name="connsiteY3" fmla="*/ 3791568 h 3791568"/>
              <a:gd name="connsiteX4" fmla="*/ 0 w 3268590"/>
              <a:gd name="connsiteY4" fmla="*/ 2974420 h 3791568"/>
              <a:gd name="connsiteX5" fmla="*/ 0 w 3268590"/>
              <a:gd name="connsiteY5" fmla="*/ 817148 h 379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8590" h="3791568">
                <a:moveTo>
                  <a:pt x="1634295" y="0"/>
                </a:moveTo>
                <a:lnTo>
                  <a:pt x="3268590" y="817148"/>
                </a:lnTo>
                <a:lnTo>
                  <a:pt x="3268590" y="2974420"/>
                </a:lnTo>
                <a:lnTo>
                  <a:pt x="1634295" y="3791568"/>
                </a:lnTo>
                <a:lnTo>
                  <a:pt x="0" y="2974420"/>
                </a:lnTo>
                <a:lnTo>
                  <a:pt x="0" y="817148"/>
                </a:lnTo>
                <a:close/>
              </a:path>
            </a:pathLst>
          </a:custGeom>
          <a:effectLst/>
        </p:spPr>
        <p:txBody>
          <a:bodyPr wrap="square">
            <a:no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
        <p:nvSpPr>
          <p:cNvPr id="17" name="Picture Placeholder 16"/>
          <p:cNvSpPr>
            <a:spLocks noGrp="1"/>
          </p:cNvSpPr>
          <p:nvPr>
            <p:ph type="pic" sz="quarter" idx="21"/>
          </p:nvPr>
        </p:nvSpPr>
        <p:spPr>
          <a:xfrm>
            <a:off x="13226450" y="4326520"/>
            <a:ext cx="3268590" cy="3791568"/>
          </a:xfrm>
          <a:custGeom>
            <a:avLst/>
            <a:gdLst>
              <a:gd name="connsiteX0" fmla="*/ 1634295 w 3268590"/>
              <a:gd name="connsiteY0" fmla="*/ 0 h 3791568"/>
              <a:gd name="connsiteX1" fmla="*/ 3268590 w 3268590"/>
              <a:gd name="connsiteY1" fmla="*/ 817148 h 3791568"/>
              <a:gd name="connsiteX2" fmla="*/ 3268590 w 3268590"/>
              <a:gd name="connsiteY2" fmla="*/ 2974420 h 3791568"/>
              <a:gd name="connsiteX3" fmla="*/ 1634295 w 3268590"/>
              <a:gd name="connsiteY3" fmla="*/ 3791568 h 3791568"/>
              <a:gd name="connsiteX4" fmla="*/ 0 w 3268590"/>
              <a:gd name="connsiteY4" fmla="*/ 2974420 h 3791568"/>
              <a:gd name="connsiteX5" fmla="*/ 0 w 3268590"/>
              <a:gd name="connsiteY5" fmla="*/ 817148 h 379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8590" h="3791568">
                <a:moveTo>
                  <a:pt x="1634295" y="0"/>
                </a:moveTo>
                <a:lnTo>
                  <a:pt x="3268590" y="817148"/>
                </a:lnTo>
                <a:lnTo>
                  <a:pt x="3268590" y="2974420"/>
                </a:lnTo>
                <a:lnTo>
                  <a:pt x="1634295" y="3791568"/>
                </a:lnTo>
                <a:lnTo>
                  <a:pt x="0" y="2974420"/>
                </a:lnTo>
                <a:lnTo>
                  <a:pt x="0" y="817148"/>
                </a:lnTo>
                <a:close/>
              </a:path>
            </a:pathLst>
          </a:custGeom>
          <a:effectLst/>
        </p:spPr>
        <p:txBody>
          <a:bodyPr wrap="square">
            <a:no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
        <p:nvSpPr>
          <p:cNvPr id="18" name="Picture Placeholder 17"/>
          <p:cNvSpPr>
            <a:spLocks noGrp="1"/>
          </p:cNvSpPr>
          <p:nvPr>
            <p:ph type="pic" sz="quarter" idx="22"/>
          </p:nvPr>
        </p:nvSpPr>
        <p:spPr>
          <a:xfrm>
            <a:off x="7842059" y="4326520"/>
            <a:ext cx="3268590" cy="3791568"/>
          </a:xfrm>
          <a:custGeom>
            <a:avLst/>
            <a:gdLst>
              <a:gd name="connsiteX0" fmla="*/ 1634295 w 3268590"/>
              <a:gd name="connsiteY0" fmla="*/ 0 h 3791568"/>
              <a:gd name="connsiteX1" fmla="*/ 3268590 w 3268590"/>
              <a:gd name="connsiteY1" fmla="*/ 817148 h 3791568"/>
              <a:gd name="connsiteX2" fmla="*/ 3268590 w 3268590"/>
              <a:gd name="connsiteY2" fmla="*/ 2974420 h 3791568"/>
              <a:gd name="connsiteX3" fmla="*/ 1634295 w 3268590"/>
              <a:gd name="connsiteY3" fmla="*/ 3791568 h 3791568"/>
              <a:gd name="connsiteX4" fmla="*/ 0 w 3268590"/>
              <a:gd name="connsiteY4" fmla="*/ 2974420 h 3791568"/>
              <a:gd name="connsiteX5" fmla="*/ 0 w 3268590"/>
              <a:gd name="connsiteY5" fmla="*/ 817148 h 379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8590" h="3791568">
                <a:moveTo>
                  <a:pt x="1634295" y="0"/>
                </a:moveTo>
                <a:lnTo>
                  <a:pt x="3268590" y="817148"/>
                </a:lnTo>
                <a:lnTo>
                  <a:pt x="3268590" y="2974420"/>
                </a:lnTo>
                <a:lnTo>
                  <a:pt x="1634295" y="3791568"/>
                </a:lnTo>
                <a:lnTo>
                  <a:pt x="0" y="2974420"/>
                </a:lnTo>
                <a:lnTo>
                  <a:pt x="0" y="817148"/>
                </a:lnTo>
                <a:close/>
              </a:path>
            </a:pathLst>
          </a:custGeom>
          <a:effectLst/>
        </p:spPr>
        <p:txBody>
          <a:bodyPr wrap="square">
            <a:no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Tree>
    <p:extLst>
      <p:ext uri="{BB962C8B-B14F-4D97-AF65-F5344CB8AC3E}">
        <p14:creationId xmlns:p14="http://schemas.microsoft.com/office/powerpoint/2010/main" val="1638947760"/>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FAEA0-9F6C-4B0D-80AA-3FD08CC802DC}"/>
              </a:ext>
            </a:extLst>
          </p:cNvPr>
          <p:cNvSpPr>
            <a:spLocks noGrp="1"/>
          </p:cNvSpPr>
          <p:nvPr>
            <p:ph type="title"/>
          </p:nvPr>
        </p:nvSpPr>
        <p:spPr>
          <a:xfrm>
            <a:off x="1679139" y="730251"/>
            <a:ext cx="21025723" cy="2651126"/>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FE2B39-8C71-42E5-9C39-91B41D2E2028}"/>
              </a:ext>
            </a:extLst>
          </p:cNvPr>
          <p:cNvSpPr>
            <a:spLocks noGrp="1"/>
          </p:cNvSpPr>
          <p:nvPr>
            <p:ph type="body" idx="1"/>
          </p:nvPr>
        </p:nvSpPr>
        <p:spPr>
          <a:xfrm>
            <a:off x="1679139" y="3362326"/>
            <a:ext cx="10312888" cy="1647824"/>
          </a:xfr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Click to edit Master text styles</a:t>
            </a:r>
          </a:p>
        </p:txBody>
      </p:sp>
      <p:sp>
        <p:nvSpPr>
          <p:cNvPr id="4" name="Content Placeholder 3">
            <a:extLst>
              <a:ext uri="{FF2B5EF4-FFF2-40B4-BE49-F238E27FC236}">
                <a16:creationId xmlns:a16="http://schemas.microsoft.com/office/drawing/2014/main" id="{2F719439-3640-4B76-A220-AE4ADD44F79D}"/>
              </a:ext>
            </a:extLst>
          </p:cNvPr>
          <p:cNvSpPr>
            <a:spLocks noGrp="1"/>
          </p:cNvSpPr>
          <p:nvPr>
            <p:ph sz="half" idx="2"/>
          </p:nvPr>
        </p:nvSpPr>
        <p:spPr>
          <a:xfrm>
            <a:off x="1679139" y="5010150"/>
            <a:ext cx="10312888"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94FA0F-1ADF-4729-97D1-03F0FBF776D9}"/>
              </a:ext>
            </a:extLst>
          </p:cNvPr>
          <p:cNvSpPr>
            <a:spLocks noGrp="1"/>
          </p:cNvSpPr>
          <p:nvPr>
            <p:ph type="body" sz="quarter" idx="3"/>
          </p:nvPr>
        </p:nvSpPr>
        <p:spPr>
          <a:xfrm>
            <a:off x="12341186" y="3362326"/>
            <a:ext cx="10363676" cy="1647824"/>
          </a:xfr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Click to edit Master text styles</a:t>
            </a:r>
          </a:p>
        </p:txBody>
      </p:sp>
      <p:sp>
        <p:nvSpPr>
          <p:cNvPr id="6" name="Content Placeholder 5">
            <a:extLst>
              <a:ext uri="{FF2B5EF4-FFF2-40B4-BE49-F238E27FC236}">
                <a16:creationId xmlns:a16="http://schemas.microsoft.com/office/drawing/2014/main" id="{87CA33CC-020F-45E2-A9D6-80D896BDEC10}"/>
              </a:ext>
            </a:extLst>
          </p:cNvPr>
          <p:cNvSpPr>
            <a:spLocks noGrp="1"/>
          </p:cNvSpPr>
          <p:nvPr>
            <p:ph sz="quarter" idx="4"/>
          </p:nvPr>
        </p:nvSpPr>
        <p:spPr>
          <a:xfrm>
            <a:off x="12341186" y="5010150"/>
            <a:ext cx="103636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E0DD8D-E9BF-449D-8181-EAD56F213E3D}"/>
              </a:ext>
            </a:extLst>
          </p:cNvPr>
          <p:cNvSpPr>
            <a:spLocks noGrp="1"/>
          </p:cNvSpPr>
          <p:nvPr>
            <p:ph type="dt" sz="half" idx="10"/>
          </p:nvPr>
        </p:nvSpPr>
        <p:spPr/>
        <p:txBody>
          <a:bodyPr/>
          <a:lstStyle/>
          <a:p>
            <a:fld id="{1160EA64-D806-43AC-9DF2-F8C432F32B4C}" type="datetimeFigureOut">
              <a:rPr lang="en-US" smtClean="0"/>
              <a:t>1/7/2022</a:t>
            </a:fld>
            <a:endParaRPr lang="en-US"/>
          </a:p>
        </p:txBody>
      </p:sp>
      <p:sp>
        <p:nvSpPr>
          <p:cNvPr id="8" name="Footer Placeholder 7">
            <a:extLst>
              <a:ext uri="{FF2B5EF4-FFF2-40B4-BE49-F238E27FC236}">
                <a16:creationId xmlns:a16="http://schemas.microsoft.com/office/drawing/2014/main" id="{0A9E9695-87D0-41C6-AE09-41AD07FB55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4B39E5-1917-4435-85A4-F24E995D7139}"/>
              </a:ext>
            </a:extLst>
          </p:cNvPr>
          <p:cNvSpPr>
            <a:spLocks noGrp="1"/>
          </p:cNvSpPr>
          <p:nvPr>
            <p:ph type="sldNum" sz="quarter" idx="12"/>
          </p:nvPr>
        </p:nvSpPr>
        <p:spPr/>
        <p:txBody>
          <a:bodyPr/>
          <a:lstStyle/>
          <a:p>
            <a:fld id="{8A7A6979-0714-4377-B894-6BE4C2D6E202}" type="slidenum">
              <a:rPr lang="en-US" smtClean="0"/>
              <a:pPr/>
              <a:t>‹#›</a:t>
            </a:fld>
            <a:endParaRPr lang="en-US"/>
          </a:p>
        </p:txBody>
      </p:sp>
    </p:spTree>
    <p:extLst>
      <p:ext uri="{BB962C8B-B14F-4D97-AF65-F5344CB8AC3E}">
        <p14:creationId xmlns:p14="http://schemas.microsoft.com/office/powerpoint/2010/main" val="701083460"/>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am 2">
    <p:spTree>
      <p:nvGrpSpPr>
        <p:cNvPr id="1" name=""/>
        <p:cNvGrpSpPr/>
        <p:nvPr/>
      </p:nvGrpSpPr>
      <p:grpSpPr>
        <a:xfrm>
          <a:off x="0" y="0"/>
          <a:ext cx="0" cy="0"/>
          <a:chOff x="0" y="0"/>
          <a:chExt cx="0" cy="0"/>
        </a:xfrm>
      </p:grpSpPr>
      <p:sp>
        <p:nvSpPr>
          <p:cNvPr id="6" name="Picture Placeholder 13"/>
          <p:cNvSpPr>
            <a:spLocks noGrp="1"/>
          </p:cNvSpPr>
          <p:nvPr>
            <p:ph type="pic" sz="quarter" idx="25"/>
          </p:nvPr>
        </p:nvSpPr>
        <p:spPr>
          <a:xfrm>
            <a:off x="0" y="0"/>
            <a:ext cx="24377650" cy="13716000"/>
          </a:xfrm>
          <a:prstGeom prst="rect">
            <a:avLst/>
          </a:prstGeom>
          <a:effectLst/>
        </p:spPr>
        <p:txBody>
          <a:bodyPr>
            <a:normAutofit/>
          </a:bodyPr>
          <a:lstStyle>
            <a:lvl1pPr marL="0" indent="0">
              <a:buNone/>
              <a:defRPr sz="23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
        <p:nvSpPr>
          <p:cNvPr id="4" name="Picture Placeholder 3"/>
          <p:cNvSpPr>
            <a:spLocks noGrp="1"/>
          </p:cNvSpPr>
          <p:nvPr>
            <p:ph type="pic" sz="quarter" idx="11"/>
          </p:nvPr>
        </p:nvSpPr>
        <p:spPr>
          <a:xfrm>
            <a:off x="18730082" y="5066959"/>
            <a:ext cx="2935224" cy="2935154"/>
          </a:xfrm>
          <a:prstGeom prst="ellipse">
            <a:avLst/>
          </a:prstGeom>
        </p:spPr>
        <p:txBody>
          <a:bodyPr>
            <a:normAutofit/>
          </a:bodyPr>
          <a:lstStyle>
            <a:lvl1pPr>
              <a:defRPr sz="2300">
                <a:latin typeface="Montserrat Hairline" charset="0"/>
                <a:ea typeface="Montserrat Hairline" charset="0"/>
                <a:cs typeface="Montserrat Hairline" charset="0"/>
              </a:defRPr>
            </a:lvl1pPr>
          </a:lstStyle>
          <a:p>
            <a:pPr lvl="0"/>
            <a:endParaRPr lang="en-US" noProof="0"/>
          </a:p>
        </p:txBody>
      </p:sp>
      <p:sp>
        <p:nvSpPr>
          <p:cNvPr id="15" name="Picture Placeholder 3"/>
          <p:cNvSpPr>
            <a:spLocks noGrp="1"/>
          </p:cNvSpPr>
          <p:nvPr>
            <p:ph type="pic" sz="quarter" idx="12"/>
          </p:nvPr>
        </p:nvSpPr>
        <p:spPr>
          <a:xfrm>
            <a:off x="13403702" y="5066959"/>
            <a:ext cx="2935224" cy="2935154"/>
          </a:xfrm>
          <a:prstGeom prst="ellipse">
            <a:avLst/>
          </a:prstGeom>
        </p:spPr>
        <p:txBody>
          <a:bodyPr>
            <a:normAutofit/>
          </a:bodyPr>
          <a:lstStyle>
            <a:lvl1pPr>
              <a:defRPr sz="2300">
                <a:latin typeface="Montserrat Hairline" charset="0"/>
                <a:ea typeface="Montserrat Hairline" charset="0"/>
                <a:cs typeface="Montserrat Hairline" charset="0"/>
              </a:defRPr>
            </a:lvl1pPr>
          </a:lstStyle>
          <a:p>
            <a:pPr lvl="0"/>
            <a:endParaRPr lang="en-US" noProof="0"/>
          </a:p>
        </p:txBody>
      </p:sp>
      <p:sp>
        <p:nvSpPr>
          <p:cNvPr id="25" name="Picture Placeholder 3"/>
          <p:cNvSpPr>
            <a:spLocks noGrp="1"/>
          </p:cNvSpPr>
          <p:nvPr>
            <p:ph type="pic" sz="quarter" idx="13"/>
          </p:nvPr>
        </p:nvSpPr>
        <p:spPr>
          <a:xfrm>
            <a:off x="8008742" y="5066959"/>
            <a:ext cx="2935224" cy="2935154"/>
          </a:xfrm>
          <a:prstGeom prst="ellipse">
            <a:avLst/>
          </a:prstGeom>
        </p:spPr>
        <p:txBody>
          <a:bodyPr>
            <a:normAutofit/>
          </a:bodyPr>
          <a:lstStyle>
            <a:lvl1pPr>
              <a:defRPr sz="2300">
                <a:latin typeface="Montserrat Hairline" charset="0"/>
                <a:ea typeface="Montserrat Hairline" charset="0"/>
                <a:cs typeface="Montserrat Hairline" charset="0"/>
              </a:defRPr>
            </a:lvl1pPr>
          </a:lstStyle>
          <a:p>
            <a:pPr lvl="0"/>
            <a:endParaRPr lang="en-US" noProof="0"/>
          </a:p>
        </p:txBody>
      </p:sp>
      <p:sp>
        <p:nvSpPr>
          <p:cNvPr id="34" name="Picture Placeholder 3"/>
          <p:cNvSpPr>
            <a:spLocks noGrp="1"/>
          </p:cNvSpPr>
          <p:nvPr>
            <p:ph type="pic" sz="quarter" idx="14"/>
          </p:nvPr>
        </p:nvSpPr>
        <p:spPr>
          <a:xfrm>
            <a:off x="2682362" y="5066959"/>
            <a:ext cx="2935224" cy="2935154"/>
          </a:xfrm>
          <a:prstGeom prst="ellipse">
            <a:avLst/>
          </a:prstGeom>
        </p:spPr>
        <p:txBody>
          <a:bodyPr>
            <a:normAutofit/>
          </a:bodyPr>
          <a:lstStyle>
            <a:lvl1pPr>
              <a:defRPr sz="2300">
                <a:latin typeface="Montserrat Hairline" charset="0"/>
                <a:ea typeface="Montserrat Hairline" charset="0"/>
                <a:cs typeface="Montserrat Hairline" charset="0"/>
              </a:defRPr>
            </a:lvl1pPr>
          </a:lstStyle>
          <a:p>
            <a:pPr lvl="0"/>
            <a:endParaRPr lang="en-US" noProof="0"/>
          </a:p>
        </p:txBody>
      </p:sp>
    </p:spTree>
    <p:extLst>
      <p:ext uri="{BB962C8B-B14F-4D97-AF65-F5344CB8AC3E}">
        <p14:creationId xmlns:p14="http://schemas.microsoft.com/office/powerpoint/2010/main" val="3141586724"/>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am No Background">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18730082" y="5066959"/>
            <a:ext cx="2935224" cy="2935154"/>
          </a:xfrm>
          <a:prstGeom prst="ellipse">
            <a:avLst/>
          </a:prstGeom>
        </p:spPr>
        <p:txBody>
          <a:bodyPr>
            <a:normAutofit/>
          </a:bodyPr>
          <a:lstStyle>
            <a:lvl1pPr>
              <a:defRPr sz="2300">
                <a:latin typeface="Montserrat Hairline" charset="0"/>
                <a:ea typeface="Montserrat Hairline" charset="0"/>
                <a:cs typeface="Montserrat Hairline" charset="0"/>
              </a:defRPr>
            </a:lvl1pPr>
          </a:lstStyle>
          <a:p>
            <a:pPr lvl="0"/>
            <a:endParaRPr lang="en-US" noProof="0"/>
          </a:p>
        </p:txBody>
      </p:sp>
      <p:sp>
        <p:nvSpPr>
          <p:cNvPr id="15" name="Picture Placeholder 3"/>
          <p:cNvSpPr>
            <a:spLocks noGrp="1"/>
          </p:cNvSpPr>
          <p:nvPr>
            <p:ph type="pic" sz="quarter" idx="12"/>
          </p:nvPr>
        </p:nvSpPr>
        <p:spPr>
          <a:xfrm>
            <a:off x="13403702" y="5066959"/>
            <a:ext cx="2935224" cy="2935154"/>
          </a:xfrm>
          <a:prstGeom prst="ellipse">
            <a:avLst/>
          </a:prstGeom>
        </p:spPr>
        <p:txBody>
          <a:bodyPr>
            <a:normAutofit/>
          </a:bodyPr>
          <a:lstStyle>
            <a:lvl1pPr>
              <a:defRPr sz="2300">
                <a:latin typeface="Montserrat Hairline" charset="0"/>
                <a:ea typeface="Montserrat Hairline" charset="0"/>
                <a:cs typeface="Montserrat Hairline" charset="0"/>
              </a:defRPr>
            </a:lvl1pPr>
          </a:lstStyle>
          <a:p>
            <a:pPr lvl="0"/>
            <a:endParaRPr lang="en-US" noProof="0"/>
          </a:p>
        </p:txBody>
      </p:sp>
      <p:sp>
        <p:nvSpPr>
          <p:cNvPr id="25" name="Picture Placeholder 3"/>
          <p:cNvSpPr>
            <a:spLocks noGrp="1"/>
          </p:cNvSpPr>
          <p:nvPr>
            <p:ph type="pic" sz="quarter" idx="13"/>
          </p:nvPr>
        </p:nvSpPr>
        <p:spPr>
          <a:xfrm>
            <a:off x="8008742" y="5066959"/>
            <a:ext cx="2935224" cy="2935154"/>
          </a:xfrm>
          <a:prstGeom prst="ellipse">
            <a:avLst/>
          </a:prstGeom>
        </p:spPr>
        <p:txBody>
          <a:bodyPr>
            <a:normAutofit/>
          </a:bodyPr>
          <a:lstStyle>
            <a:lvl1pPr>
              <a:defRPr sz="2300">
                <a:latin typeface="Montserrat Hairline" charset="0"/>
                <a:ea typeface="Montserrat Hairline" charset="0"/>
                <a:cs typeface="Montserrat Hairline" charset="0"/>
              </a:defRPr>
            </a:lvl1pPr>
          </a:lstStyle>
          <a:p>
            <a:pPr lvl="0"/>
            <a:endParaRPr lang="en-US" noProof="0"/>
          </a:p>
        </p:txBody>
      </p:sp>
      <p:sp>
        <p:nvSpPr>
          <p:cNvPr id="34" name="Picture Placeholder 3"/>
          <p:cNvSpPr>
            <a:spLocks noGrp="1"/>
          </p:cNvSpPr>
          <p:nvPr>
            <p:ph type="pic" sz="quarter" idx="14"/>
          </p:nvPr>
        </p:nvSpPr>
        <p:spPr>
          <a:xfrm>
            <a:off x="2682362" y="5066959"/>
            <a:ext cx="2935224" cy="2935154"/>
          </a:xfrm>
          <a:prstGeom prst="ellipse">
            <a:avLst/>
          </a:prstGeom>
        </p:spPr>
        <p:txBody>
          <a:bodyPr>
            <a:normAutofit/>
          </a:bodyPr>
          <a:lstStyle>
            <a:lvl1pPr>
              <a:defRPr sz="2300">
                <a:latin typeface="Montserrat Hairline" charset="0"/>
                <a:ea typeface="Montserrat Hairline" charset="0"/>
                <a:cs typeface="Montserrat Hairline" charset="0"/>
              </a:defRPr>
            </a:lvl1pPr>
          </a:lstStyle>
          <a:p>
            <a:pPr lvl="0"/>
            <a:endParaRPr lang="en-US" noProof="0"/>
          </a:p>
        </p:txBody>
      </p:sp>
    </p:spTree>
    <p:extLst>
      <p:ext uri="{BB962C8B-B14F-4D97-AF65-F5344CB8AC3E}">
        <p14:creationId xmlns:p14="http://schemas.microsoft.com/office/powerpoint/2010/main" val="2051596473"/>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206" y="2244726"/>
            <a:ext cx="18283238" cy="4775200"/>
          </a:xfrm>
        </p:spPr>
        <p:txBody>
          <a:bodyPr anchor="b"/>
          <a:lstStyle>
            <a:lvl1pPr algn="ctr">
              <a:defRPr sz="10664"/>
            </a:lvl1pPr>
          </a:lstStyle>
          <a:p>
            <a:r>
              <a:rPr lang="en-US"/>
              <a:t>Click to edit Master title style</a:t>
            </a:r>
          </a:p>
        </p:txBody>
      </p:sp>
      <p:sp>
        <p:nvSpPr>
          <p:cNvPr id="3" name="Subtitle 2"/>
          <p:cNvSpPr>
            <a:spLocks noGrp="1"/>
          </p:cNvSpPr>
          <p:nvPr>
            <p:ph type="subTitle" idx="1"/>
          </p:nvPr>
        </p:nvSpPr>
        <p:spPr>
          <a:xfrm>
            <a:off x="3047206" y="7204076"/>
            <a:ext cx="18283238" cy="3311524"/>
          </a:xfrm>
        </p:spPr>
        <p:txBody>
          <a:bodyPr/>
          <a:lstStyle>
            <a:lvl1pPr marL="0" indent="0" algn="ctr">
              <a:buNone/>
              <a:defRPr sz="4266"/>
            </a:lvl1pPr>
            <a:lvl2pPr marL="812582" indent="0" algn="ctr">
              <a:buNone/>
              <a:defRPr sz="3555"/>
            </a:lvl2pPr>
            <a:lvl3pPr marL="1625163" indent="0" algn="ctr">
              <a:buNone/>
              <a:defRPr sz="3199"/>
            </a:lvl3pPr>
            <a:lvl4pPr marL="2437745" indent="0" algn="ctr">
              <a:buNone/>
              <a:defRPr sz="2844"/>
            </a:lvl4pPr>
            <a:lvl5pPr marL="3250326" indent="0" algn="ctr">
              <a:buNone/>
              <a:defRPr sz="2844"/>
            </a:lvl5pPr>
            <a:lvl6pPr marL="4062908" indent="0" algn="ctr">
              <a:buNone/>
              <a:defRPr sz="2844"/>
            </a:lvl6pPr>
            <a:lvl7pPr marL="4875489" indent="0" algn="ctr">
              <a:buNone/>
              <a:defRPr sz="2844"/>
            </a:lvl7pPr>
            <a:lvl8pPr marL="5688071" indent="0" algn="ctr">
              <a:buNone/>
              <a:defRPr sz="2844"/>
            </a:lvl8pPr>
            <a:lvl9pPr marL="6500652" indent="0" algn="ctr">
              <a:buNone/>
              <a:defRPr sz="2844"/>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465617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643351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267" y="3419477"/>
            <a:ext cx="21025723" cy="5705474"/>
          </a:xfrm>
        </p:spPr>
        <p:txBody>
          <a:bodyPr anchor="b"/>
          <a:lstStyle>
            <a:lvl1pPr>
              <a:defRPr sz="10664"/>
            </a:lvl1pPr>
          </a:lstStyle>
          <a:p>
            <a:r>
              <a:rPr lang="en-US"/>
              <a:t>Click to edit Master title style</a:t>
            </a:r>
          </a:p>
        </p:txBody>
      </p:sp>
      <p:sp>
        <p:nvSpPr>
          <p:cNvPr id="3" name="Text Placeholder 2"/>
          <p:cNvSpPr>
            <a:spLocks noGrp="1"/>
          </p:cNvSpPr>
          <p:nvPr>
            <p:ph type="body" idx="1"/>
          </p:nvPr>
        </p:nvSpPr>
        <p:spPr>
          <a:xfrm>
            <a:off x="1663267" y="9178927"/>
            <a:ext cx="21025723" cy="3000374"/>
          </a:xfrm>
        </p:spPr>
        <p:txBody>
          <a:bodyPr/>
          <a:lstStyle>
            <a:lvl1pPr marL="0" indent="0">
              <a:buNone/>
              <a:defRPr sz="4266">
                <a:solidFill>
                  <a:schemeClr val="tx1">
                    <a:tint val="75000"/>
                  </a:schemeClr>
                </a:solidFill>
              </a:defRPr>
            </a:lvl1pPr>
            <a:lvl2pPr marL="812582" indent="0">
              <a:buNone/>
              <a:defRPr sz="3555">
                <a:solidFill>
                  <a:schemeClr val="tx1">
                    <a:tint val="75000"/>
                  </a:schemeClr>
                </a:solidFill>
              </a:defRPr>
            </a:lvl2pPr>
            <a:lvl3pPr marL="1625163" indent="0">
              <a:buNone/>
              <a:defRPr sz="3199">
                <a:solidFill>
                  <a:schemeClr val="tx1">
                    <a:tint val="75000"/>
                  </a:schemeClr>
                </a:solidFill>
              </a:defRPr>
            </a:lvl3pPr>
            <a:lvl4pPr marL="2437745" indent="0">
              <a:buNone/>
              <a:defRPr sz="2844">
                <a:solidFill>
                  <a:schemeClr val="tx1">
                    <a:tint val="75000"/>
                  </a:schemeClr>
                </a:solidFill>
              </a:defRPr>
            </a:lvl4pPr>
            <a:lvl5pPr marL="3250326" indent="0">
              <a:buNone/>
              <a:defRPr sz="2844">
                <a:solidFill>
                  <a:schemeClr val="tx1">
                    <a:tint val="75000"/>
                  </a:schemeClr>
                </a:solidFill>
              </a:defRPr>
            </a:lvl5pPr>
            <a:lvl6pPr marL="4062908" indent="0">
              <a:buNone/>
              <a:defRPr sz="2844">
                <a:solidFill>
                  <a:schemeClr val="tx1">
                    <a:tint val="75000"/>
                  </a:schemeClr>
                </a:solidFill>
              </a:defRPr>
            </a:lvl6pPr>
            <a:lvl7pPr marL="4875489" indent="0">
              <a:buNone/>
              <a:defRPr sz="2844">
                <a:solidFill>
                  <a:schemeClr val="tx1">
                    <a:tint val="75000"/>
                  </a:schemeClr>
                </a:solidFill>
              </a:defRPr>
            </a:lvl7pPr>
            <a:lvl8pPr marL="5688071" indent="0">
              <a:buNone/>
              <a:defRPr sz="2844">
                <a:solidFill>
                  <a:schemeClr val="tx1">
                    <a:tint val="75000"/>
                  </a:schemeClr>
                </a:solidFill>
              </a:defRPr>
            </a:lvl8pPr>
            <a:lvl9pPr marL="6500652" indent="0">
              <a:buNone/>
              <a:defRPr sz="28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899884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5964" y="3651250"/>
            <a:ext cx="10360501"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1185" y="3651250"/>
            <a:ext cx="10360501"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078581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139" y="730251"/>
            <a:ext cx="21025723" cy="2651126"/>
          </a:xfrm>
        </p:spPr>
        <p:txBody>
          <a:bodyPr/>
          <a:lstStyle/>
          <a:p>
            <a:r>
              <a:rPr lang="en-US"/>
              <a:t>Click to edit Master title style</a:t>
            </a:r>
          </a:p>
        </p:txBody>
      </p:sp>
      <p:sp>
        <p:nvSpPr>
          <p:cNvPr id="3" name="Text Placeholder 2"/>
          <p:cNvSpPr>
            <a:spLocks noGrp="1"/>
          </p:cNvSpPr>
          <p:nvPr>
            <p:ph type="body" idx="1"/>
          </p:nvPr>
        </p:nvSpPr>
        <p:spPr>
          <a:xfrm>
            <a:off x="1679139" y="3362326"/>
            <a:ext cx="10312888" cy="1647824"/>
          </a:xfrm>
        </p:spPr>
        <p:txBody>
          <a:bodyPr anchor="b"/>
          <a:lstStyle>
            <a:lvl1pPr marL="0" indent="0">
              <a:buNone/>
              <a:defRPr sz="4266" b="1"/>
            </a:lvl1pPr>
            <a:lvl2pPr marL="812582" indent="0">
              <a:buNone/>
              <a:defRPr sz="3555" b="1"/>
            </a:lvl2pPr>
            <a:lvl3pPr marL="1625163" indent="0">
              <a:buNone/>
              <a:defRPr sz="3199" b="1"/>
            </a:lvl3pPr>
            <a:lvl4pPr marL="2437745" indent="0">
              <a:buNone/>
              <a:defRPr sz="2844" b="1"/>
            </a:lvl4pPr>
            <a:lvl5pPr marL="3250326" indent="0">
              <a:buNone/>
              <a:defRPr sz="2844" b="1"/>
            </a:lvl5pPr>
            <a:lvl6pPr marL="4062908" indent="0">
              <a:buNone/>
              <a:defRPr sz="2844" b="1"/>
            </a:lvl6pPr>
            <a:lvl7pPr marL="4875489" indent="0">
              <a:buNone/>
              <a:defRPr sz="2844" b="1"/>
            </a:lvl7pPr>
            <a:lvl8pPr marL="5688071" indent="0">
              <a:buNone/>
              <a:defRPr sz="2844" b="1"/>
            </a:lvl8pPr>
            <a:lvl9pPr marL="6500652" indent="0">
              <a:buNone/>
              <a:defRPr sz="2844" b="1"/>
            </a:lvl9pPr>
          </a:lstStyle>
          <a:p>
            <a:pPr lvl="0"/>
            <a:r>
              <a:rPr lang="en-US"/>
              <a:t>Click to edit Master text styles</a:t>
            </a:r>
          </a:p>
        </p:txBody>
      </p:sp>
      <p:sp>
        <p:nvSpPr>
          <p:cNvPr id="4" name="Content Placeholder 3"/>
          <p:cNvSpPr>
            <a:spLocks noGrp="1"/>
          </p:cNvSpPr>
          <p:nvPr>
            <p:ph sz="half" idx="2"/>
          </p:nvPr>
        </p:nvSpPr>
        <p:spPr>
          <a:xfrm>
            <a:off x="1679139" y="5010150"/>
            <a:ext cx="10312888"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1186" y="3362326"/>
            <a:ext cx="10363676" cy="1647824"/>
          </a:xfrm>
        </p:spPr>
        <p:txBody>
          <a:bodyPr anchor="b"/>
          <a:lstStyle>
            <a:lvl1pPr marL="0" indent="0">
              <a:buNone/>
              <a:defRPr sz="4266" b="1"/>
            </a:lvl1pPr>
            <a:lvl2pPr marL="812582" indent="0">
              <a:buNone/>
              <a:defRPr sz="3555" b="1"/>
            </a:lvl2pPr>
            <a:lvl3pPr marL="1625163" indent="0">
              <a:buNone/>
              <a:defRPr sz="3199" b="1"/>
            </a:lvl3pPr>
            <a:lvl4pPr marL="2437745" indent="0">
              <a:buNone/>
              <a:defRPr sz="2844" b="1"/>
            </a:lvl4pPr>
            <a:lvl5pPr marL="3250326" indent="0">
              <a:buNone/>
              <a:defRPr sz="2844" b="1"/>
            </a:lvl5pPr>
            <a:lvl6pPr marL="4062908" indent="0">
              <a:buNone/>
              <a:defRPr sz="2844" b="1"/>
            </a:lvl6pPr>
            <a:lvl7pPr marL="4875489" indent="0">
              <a:buNone/>
              <a:defRPr sz="2844" b="1"/>
            </a:lvl7pPr>
            <a:lvl8pPr marL="5688071" indent="0">
              <a:buNone/>
              <a:defRPr sz="2844" b="1"/>
            </a:lvl8pPr>
            <a:lvl9pPr marL="6500652" indent="0">
              <a:buNone/>
              <a:defRPr sz="2844" b="1"/>
            </a:lvl9pPr>
          </a:lstStyle>
          <a:p>
            <a:pPr lvl="0"/>
            <a:r>
              <a:rPr lang="en-US"/>
              <a:t>Click to edit Master text styles</a:t>
            </a:r>
          </a:p>
        </p:txBody>
      </p:sp>
      <p:sp>
        <p:nvSpPr>
          <p:cNvPr id="6" name="Content Placeholder 5"/>
          <p:cNvSpPr>
            <a:spLocks noGrp="1"/>
          </p:cNvSpPr>
          <p:nvPr>
            <p:ph sz="quarter" idx="4"/>
          </p:nvPr>
        </p:nvSpPr>
        <p:spPr>
          <a:xfrm>
            <a:off x="12341186" y="5010150"/>
            <a:ext cx="103636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936892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737265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875785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140" y="914400"/>
            <a:ext cx="7862426" cy="3200400"/>
          </a:xfrm>
        </p:spPr>
        <p:txBody>
          <a:bodyPr anchor="b"/>
          <a:lstStyle>
            <a:lvl1pPr>
              <a:defRPr sz="5687"/>
            </a:lvl1pPr>
          </a:lstStyle>
          <a:p>
            <a:r>
              <a:rPr lang="en-US"/>
              <a:t>Click to edit Master title style</a:t>
            </a:r>
          </a:p>
        </p:txBody>
      </p:sp>
      <p:sp>
        <p:nvSpPr>
          <p:cNvPr id="3" name="Content Placeholder 2"/>
          <p:cNvSpPr>
            <a:spLocks noGrp="1"/>
          </p:cNvSpPr>
          <p:nvPr>
            <p:ph idx="1"/>
          </p:nvPr>
        </p:nvSpPr>
        <p:spPr>
          <a:xfrm>
            <a:off x="10363677" y="1974851"/>
            <a:ext cx="12341185" cy="9747250"/>
          </a:xfrm>
        </p:spPr>
        <p:txBody>
          <a:bodyPr/>
          <a:lstStyle>
            <a:lvl1pPr>
              <a:defRPr sz="5687"/>
            </a:lvl1pPr>
            <a:lvl2pPr>
              <a:defRPr sz="4976"/>
            </a:lvl2pPr>
            <a:lvl3pPr>
              <a:defRPr sz="4266"/>
            </a:lvl3pPr>
            <a:lvl4pPr>
              <a:defRPr sz="3555"/>
            </a:lvl4pPr>
            <a:lvl5pPr>
              <a:defRPr sz="3555"/>
            </a:lvl5pPr>
            <a:lvl6pPr>
              <a:defRPr sz="3555"/>
            </a:lvl6pPr>
            <a:lvl7pPr>
              <a:defRPr sz="3555"/>
            </a:lvl7pPr>
            <a:lvl8pPr>
              <a:defRPr sz="3555"/>
            </a:lvl8pPr>
            <a:lvl9pPr>
              <a:defRPr sz="355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140" y="4114800"/>
            <a:ext cx="7862426" cy="7623176"/>
          </a:xfrm>
        </p:spPr>
        <p:txBody>
          <a:bodyPr/>
          <a:lstStyle>
            <a:lvl1pPr marL="0" indent="0">
              <a:buNone/>
              <a:defRPr sz="2844"/>
            </a:lvl1pPr>
            <a:lvl2pPr marL="812582" indent="0">
              <a:buNone/>
              <a:defRPr sz="2488"/>
            </a:lvl2pPr>
            <a:lvl3pPr marL="1625163" indent="0">
              <a:buNone/>
              <a:defRPr sz="2133"/>
            </a:lvl3pPr>
            <a:lvl4pPr marL="2437745" indent="0">
              <a:buNone/>
              <a:defRPr sz="1777"/>
            </a:lvl4pPr>
            <a:lvl5pPr marL="3250326" indent="0">
              <a:buNone/>
              <a:defRPr sz="1777"/>
            </a:lvl5pPr>
            <a:lvl6pPr marL="4062908" indent="0">
              <a:buNone/>
              <a:defRPr sz="1777"/>
            </a:lvl6pPr>
            <a:lvl7pPr marL="4875489" indent="0">
              <a:buNone/>
              <a:defRPr sz="1777"/>
            </a:lvl7pPr>
            <a:lvl8pPr marL="5688071" indent="0">
              <a:buNone/>
              <a:defRPr sz="1777"/>
            </a:lvl8pPr>
            <a:lvl9pPr marL="6500652" indent="0">
              <a:buNone/>
              <a:defRPr sz="1777"/>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45669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F5C82-0662-4762-AD24-6E679723A4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876E29-5B0C-4EAD-A7B4-97ECD993DE4A}"/>
              </a:ext>
            </a:extLst>
          </p:cNvPr>
          <p:cNvSpPr>
            <a:spLocks noGrp="1"/>
          </p:cNvSpPr>
          <p:nvPr>
            <p:ph type="dt" sz="half" idx="10"/>
          </p:nvPr>
        </p:nvSpPr>
        <p:spPr/>
        <p:txBody>
          <a:bodyPr/>
          <a:lstStyle/>
          <a:p>
            <a:fld id="{E1037C31-9E7A-4F99-8774-A0E530DE1A42}" type="datetimeFigureOut">
              <a:rPr lang="en-US" smtClean="0"/>
              <a:t>1/7/2022</a:t>
            </a:fld>
            <a:endParaRPr lang="en-US"/>
          </a:p>
        </p:txBody>
      </p:sp>
      <p:sp>
        <p:nvSpPr>
          <p:cNvPr id="4" name="Footer Placeholder 3">
            <a:extLst>
              <a:ext uri="{FF2B5EF4-FFF2-40B4-BE49-F238E27FC236}">
                <a16:creationId xmlns:a16="http://schemas.microsoft.com/office/drawing/2014/main" id="{7438B63B-F67F-4A90-A7EA-4A579BBD2E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C8E5B5-CCD6-41AB-B5FE-5AE918C522B7}"/>
              </a:ext>
            </a:extLst>
          </p:cNvPr>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3364644045"/>
      </p:ext>
    </p:extLst>
  </p:cSld>
  <p:clrMapOvr>
    <a:masterClrMapping/>
  </p:clrMapOvr>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140" y="914400"/>
            <a:ext cx="7862426" cy="3200400"/>
          </a:xfrm>
        </p:spPr>
        <p:txBody>
          <a:bodyPr anchor="b"/>
          <a:lstStyle>
            <a:lvl1pPr>
              <a:defRPr sz="5687"/>
            </a:lvl1pPr>
          </a:lstStyle>
          <a:p>
            <a:r>
              <a:rPr lang="en-US"/>
              <a:t>Click to edit Master title style</a:t>
            </a:r>
          </a:p>
        </p:txBody>
      </p:sp>
      <p:sp>
        <p:nvSpPr>
          <p:cNvPr id="3" name="Picture Placeholder 2"/>
          <p:cNvSpPr>
            <a:spLocks noGrp="1" noChangeAspect="1"/>
          </p:cNvSpPr>
          <p:nvPr>
            <p:ph type="pic" idx="1"/>
          </p:nvPr>
        </p:nvSpPr>
        <p:spPr>
          <a:xfrm>
            <a:off x="10363677" y="1974851"/>
            <a:ext cx="12341185" cy="9747250"/>
          </a:xfrm>
        </p:spPr>
        <p:txBody>
          <a:bodyPr anchor="t"/>
          <a:lstStyle>
            <a:lvl1pPr marL="0" indent="0">
              <a:buNone/>
              <a:defRPr sz="5687"/>
            </a:lvl1pPr>
            <a:lvl2pPr marL="812582" indent="0">
              <a:buNone/>
              <a:defRPr sz="4976"/>
            </a:lvl2pPr>
            <a:lvl3pPr marL="1625163" indent="0">
              <a:buNone/>
              <a:defRPr sz="4266"/>
            </a:lvl3pPr>
            <a:lvl4pPr marL="2437745" indent="0">
              <a:buNone/>
              <a:defRPr sz="3555"/>
            </a:lvl4pPr>
            <a:lvl5pPr marL="3250326" indent="0">
              <a:buNone/>
              <a:defRPr sz="3555"/>
            </a:lvl5pPr>
            <a:lvl6pPr marL="4062908" indent="0">
              <a:buNone/>
              <a:defRPr sz="3555"/>
            </a:lvl6pPr>
            <a:lvl7pPr marL="4875489" indent="0">
              <a:buNone/>
              <a:defRPr sz="3555"/>
            </a:lvl7pPr>
            <a:lvl8pPr marL="5688071" indent="0">
              <a:buNone/>
              <a:defRPr sz="3555"/>
            </a:lvl8pPr>
            <a:lvl9pPr marL="6500652" indent="0">
              <a:buNone/>
              <a:defRPr sz="3555"/>
            </a:lvl9pPr>
          </a:lstStyle>
          <a:p>
            <a:endParaRPr lang="en-US"/>
          </a:p>
        </p:txBody>
      </p:sp>
      <p:sp>
        <p:nvSpPr>
          <p:cNvPr id="4" name="Text Placeholder 3"/>
          <p:cNvSpPr>
            <a:spLocks noGrp="1"/>
          </p:cNvSpPr>
          <p:nvPr>
            <p:ph type="body" sz="half" idx="2"/>
          </p:nvPr>
        </p:nvSpPr>
        <p:spPr>
          <a:xfrm>
            <a:off x="1679140" y="4114800"/>
            <a:ext cx="7862426" cy="7623176"/>
          </a:xfrm>
        </p:spPr>
        <p:txBody>
          <a:bodyPr/>
          <a:lstStyle>
            <a:lvl1pPr marL="0" indent="0">
              <a:buNone/>
              <a:defRPr sz="2844"/>
            </a:lvl1pPr>
            <a:lvl2pPr marL="812582" indent="0">
              <a:buNone/>
              <a:defRPr sz="2488"/>
            </a:lvl2pPr>
            <a:lvl3pPr marL="1625163" indent="0">
              <a:buNone/>
              <a:defRPr sz="2133"/>
            </a:lvl3pPr>
            <a:lvl4pPr marL="2437745" indent="0">
              <a:buNone/>
              <a:defRPr sz="1777"/>
            </a:lvl4pPr>
            <a:lvl5pPr marL="3250326" indent="0">
              <a:buNone/>
              <a:defRPr sz="1777"/>
            </a:lvl5pPr>
            <a:lvl6pPr marL="4062908" indent="0">
              <a:buNone/>
              <a:defRPr sz="1777"/>
            </a:lvl6pPr>
            <a:lvl7pPr marL="4875489" indent="0">
              <a:buNone/>
              <a:defRPr sz="1777"/>
            </a:lvl7pPr>
            <a:lvl8pPr marL="5688071" indent="0">
              <a:buNone/>
              <a:defRPr sz="1777"/>
            </a:lvl8pPr>
            <a:lvl9pPr marL="6500652" indent="0">
              <a:buNone/>
              <a:defRPr sz="1777"/>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259956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309536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5256" y="730250"/>
            <a:ext cx="5256431" cy="116236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5963" y="730250"/>
            <a:ext cx="15464572"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046896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0"/>
            <a:ext cx="24377650" cy="13716000"/>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pPr lvl="0"/>
            <a:endParaRPr lang="en-US" noProof="0"/>
          </a:p>
        </p:txBody>
      </p:sp>
    </p:spTree>
    <p:extLst>
      <p:ext uri="{BB962C8B-B14F-4D97-AF65-F5344CB8AC3E}">
        <p14:creationId xmlns:p14="http://schemas.microsoft.com/office/powerpoint/2010/main" val="1668243369"/>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Projects 2">
    <p:spTree>
      <p:nvGrpSpPr>
        <p:cNvPr id="1" name=""/>
        <p:cNvGrpSpPr/>
        <p:nvPr/>
      </p:nvGrpSpPr>
      <p:grpSpPr>
        <a:xfrm>
          <a:off x="0" y="0"/>
          <a:ext cx="0" cy="0"/>
          <a:chOff x="0" y="0"/>
          <a:chExt cx="0" cy="0"/>
        </a:xfrm>
      </p:grpSpPr>
      <p:sp>
        <p:nvSpPr>
          <p:cNvPr id="11" name="Picture Placeholder 13"/>
          <p:cNvSpPr>
            <a:spLocks noGrp="1"/>
          </p:cNvSpPr>
          <p:nvPr>
            <p:ph type="pic" sz="quarter" idx="18"/>
          </p:nvPr>
        </p:nvSpPr>
        <p:spPr>
          <a:xfrm>
            <a:off x="12188826" y="4530782"/>
            <a:ext cx="9588062" cy="7061200"/>
          </a:xfrm>
          <a:prstGeom prst="rect">
            <a:avLst/>
          </a:prstGeom>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pPr lvl="0"/>
            <a:endParaRPr lang="en-US" noProof="0"/>
          </a:p>
        </p:txBody>
      </p:sp>
    </p:spTree>
    <p:extLst>
      <p:ext uri="{BB962C8B-B14F-4D97-AF65-F5344CB8AC3E}">
        <p14:creationId xmlns:p14="http://schemas.microsoft.com/office/powerpoint/2010/main" val="2843627244"/>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Big Pictu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042755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C983DA-A6A6-41DD-95B7-C6F638D0972F}"/>
              </a:ext>
            </a:extLst>
          </p:cNvPr>
          <p:cNvSpPr>
            <a:spLocks noGrp="1"/>
          </p:cNvSpPr>
          <p:nvPr>
            <p:ph type="dt" sz="half" idx="10"/>
          </p:nvPr>
        </p:nvSpPr>
        <p:spPr/>
        <p:txBody>
          <a:bodyPr/>
          <a:lstStyle/>
          <a:p>
            <a:fld id="{C278504F-A551-4DE0-9316-4DCD1D8CC752}" type="datetimeFigureOut">
              <a:rPr lang="en-US" smtClean="0"/>
              <a:t>1/7/2022</a:t>
            </a:fld>
            <a:endParaRPr lang="en-US"/>
          </a:p>
        </p:txBody>
      </p:sp>
      <p:sp>
        <p:nvSpPr>
          <p:cNvPr id="3" name="Footer Placeholder 2">
            <a:extLst>
              <a:ext uri="{FF2B5EF4-FFF2-40B4-BE49-F238E27FC236}">
                <a16:creationId xmlns:a16="http://schemas.microsoft.com/office/drawing/2014/main" id="{08581745-90C1-4444-950E-FE27E9B616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0797DB-7DFE-4817-85EA-6F36AF39D412}"/>
              </a:ext>
            </a:extLst>
          </p:cNvPr>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393239538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E0984-B1C1-45D3-A74A-7165A4607F48}"/>
              </a:ext>
            </a:extLst>
          </p:cNvPr>
          <p:cNvSpPr>
            <a:spLocks noGrp="1"/>
          </p:cNvSpPr>
          <p:nvPr>
            <p:ph type="title"/>
          </p:nvPr>
        </p:nvSpPr>
        <p:spPr>
          <a:xfrm>
            <a:off x="1679140" y="914400"/>
            <a:ext cx="7862426" cy="3200400"/>
          </a:xfrm>
        </p:spPr>
        <p:txBody>
          <a:bodyPr anchor="b"/>
          <a:lstStyle>
            <a:lvl1pPr>
              <a:defRPr sz="6398"/>
            </a:lvl1pPr>
          </a:lstStyle>
          <a:p>
            <a:r>
              <a:rPr lang="en-US"/>
              <a:t>Click to edit Master title style</a:t>
            </a:r>
          </a:p>
        </p:txBody>
      </p:sp>
      <p:sp>
        <p:nvSpPr>
          <p:cNvPr id="3" name="Content Placeholder 2">
            <a:extLst>
              <a:ext uri="{FF2B5EF4-FFF2-40B4-BE49-F238E27FC236}">
                <a16:creationId xmlns:a16="http://schemas.microsoft.com/office/drawing/2014/main" id="{ACCCFB8D-F7FE-4344-89C3-82632BAC7A37}"/>
              </a:ext>
            </a:extLst>
          </p:cNvPr>
          <p:cNvSpPr>
            <a:spLocks noGrp="1"/>
          </p:cNvSpPr>
          <p:nvPr>
            <p:ph idx="1"/>
          </p:nvPr>
        </p:nvSpPr>
        <p:spPr>
          <a:xfrm>
            <a:off x="10363677" y="1974851"/>
            <a:ext cx="12341185" cy="9747250"/>
          </a:xfrm>
        </p:spPr>
        <p:txBody>
          <a:bodyPr/>
          <a:lstStyle>
            <a:lvl1pPr>
              <a:defRPr sz="6398"/>
            </a:lvl1pPr>
            <a:lvl2pPr>
              <a:defRPr sz="5599"/>
            </a:lvl2pPr>
            <a:lvl3pPr>
              <a:defRPr sz="4799"/>
            </a:lvl3pPr>
            <a:lvl4pPr>
              <a:defRPr sz="3999"/>
            </a:lvl4pPr>
            <a:lvl5pPr>
              <a:defRPr sz="3999"/>
            </a:lvl5pPr>
            <a:lvl6pPr>
              <a:defRPr sz="3999"/>
            </a:lvl6pPr>
            <a:lvl7pPr>
              <a:defRPr sz="3999"/>
            </a:lvl7pPr>
            <a:lvl8pPr>
              <a:defRPr sz="3999"/>
            </a:lvl8pPr>
            <a:lvl9pPr>
              <a:defRPr sz="3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91A369-5A64-4E8E-8171-0C7F76DBF26C}"/>
              </a:ext>
            </a:extLst>
          </p:cNvPr>
          <p:cNvSpPr>
            <a:spLocks noGrp="1"/>
          </p:cNvSpPr>
          <p:nvPr>
            <p:ph type="body" sz="half" idx="2"/>
          </p:nvPr>
        </p:nvSpPr>
        <p:spPr>
          <a:xfrm>
            <a:off x="1679140" y="4114800"/>
            <a:ext cx="7862426" cy="7623176"/>
          </a:xfr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3184D61B-AA13-41C9-AB40-255D87D0AA6C}"/>
              </a:ext>
            </a:extLst>
          </p:cNvPr>
          <p:cNvSpPr>
            <a:spLocks noGrp="1"/>
          </p:cNvSpPr>
          <p:nvPr>
            <p:ph type="dt" sz="half" idx="10"/>
          </p:nvPr>
        </p:nvSpPr>
        <p:spPr/>
        <p:txBody>
          <a:bodyPr/>
          <a:lstStyle/>
          <a:p>
            <a:fld id="{D1BE4249-C0D0-4B06-8692-E8BB871AF643}" type="datetimeFigureOut">
              <a:rPr lang="en-US" smtClean="0"/>
              <a:t>1/7/2022</a:t>
            </a:fld>
            <a:endParaRPr lang="en-US"/>
          </a:p>
        </p:txBody>
      </p:sp>
      <p:sp>
        <p:nvSpPr>
          <p:cNvPr id="6" name="Footer Placeholder 5">
            <a:extLst>
              <a:ext uri="{FF2B5EF4-FFF2-40B4-BE49-F238E27FC236}">
                <a16:creationId xmlns:a16="http://schemas.microsoft.com/office/drawing/2014/main" id="{7CE2A7FE-82DF-41A1-8ADE-0A5670E318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9BDEEA-285C-40DD-A859-C6785EC534D8}"/>
              </a:ext>
            </a:extLst>
          </p:cNvPr>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58047539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75EE9-75DC-4FAF-8568-30324FAD542C}"/>
              </a:ext>
            </a:extLst>
          </p:cNvPr>
          <p:cNvSpPr>
            <a:spLocks noGrp="1"/>
          </p:cNvSpPr>
          <p:nvPr>
            <p:ph type="title"/>
          </p:nvPr>
        </p:nvSpPr>
        <p:spPr>
          <a:xfrm>
            <a:off x="1679140" y="914400"/>
            <a:ext cx="7862426" cy="3200400"/>
          </a:xfrm>
        </p:spPr>
        <p:txBody>
          <a:bodyPr anchor="b"/>
          <a:lstStyle>
            <a:lvl1pPr>
              <a:defRPr sz="6398"/>
            </a:lvl1pPr>
          </a:lstStyle>
          <a:p>
            <a:r>
              <a:rPr lang="en-US"/>
              <a:t>Click to edit Master title style</a:t>
            </a:r>
          </a:p>
        </p:txBody>
      </p:sp>
      <p:sp>
        <p:nvSpPr>
          <p:cNvPr id="3" name="Picture Placeholder 2">
            <a:extLst>
              <a:ext uri="{FF2B5EF4-FFF2-40B4-BE49-F238E27FC236}">
                <a16:creationId xmlns:a16="http://schemas.microsoft.com/office/drawing/2014/main" id="{BA42A377-73F1-43D5-95E1-832D9B42E5EA}"/>
              </a:ext>
            </a:extLst>
          </p:cNvPr>
          <p:cNvSpPr>
            <a:spLocks noGrp="1"/>
          </p:cNvSpPr>
          <p:nvPr>
            <p:ph type="pic" idx="1"/>
          </p:nvPr>
        </p:nvSpPr>
        <p:spPr>
          <a:xfrm>
            <a:off x="10363677" y="1974851"/>
            <a:ext cx="12341185" cy="9747250"/>
          </a:xfrm>
        </p:spPr>
        <p:txBody>
          <a:bodyPr/>
          <a:lstStyle>
            <a:lvl1pPr marL="0" indent="0">
              <a:buNone/>
              <a:defRPr sz="6398"/>
            </a:lvl1pPr>
            <a:lvl2pPr marL="914171" indent="0">
              <a:buNone/>
              <a:defRPr sz="5599"/>
            </a:lvl2pPr>
            <a:lvl3pPr marL="1828343" indent="0">
              <a:buNone/>
              <a:defRPr sz="4799"/>
            </a:lvl3pPr>
            <a:lvl4pPr marL="2742514" indent="0">
              <a:buNone/>
              <a:defRPr sz="3999"/>
            </a:lvl4pPr>
            <a:lvl5pPr marL="3656686" indent="0">
              <a:buNone/>
              <a:defRPr sz="3999"/>
            </a:lvl5pPr>
            <a:lvl6pPr marL="4570857" indent="0">
              <a:buNone/>
              <a:defRPr sz="3999"/>
            </a:lvl6pPr>
            <a:lvl7pPr marL="5485028" indent="0">
              <a:buNone/>
              <a:defRPr sz="3999"/>
            </a:lvl7pPr>
            <a:lvl8pPr marL="6399200" indent="0">
              <a:buNone/>
              <a:defRPr sz="3999"/>
            </a:lvl8pPr>
            <a:lvl9pPr marL="7313371" indent="0">
              <a:buNone/>
              <a:defRPr sz="3999"/>
            </a:lvl9pPr>
          </a:lstStyle>
          <a:p>
            <a:endParaRPr lang="en-US"/>
          </a:p>
        </p:txBody>
      </p:sp>
      <p:sp>
        <p:nvSpPr>
          <p:cNvPr id="4" name="Text Placeholder 3">
            <a:extLst>
              <a:ext uri="{FF2B5EF4-FFF2-40B4-BE49-F238E27FC236}">
                <a16:creationId xmlns:a16="http://schemas.microsoft.com/office/drawing/2014/main" id="{AF175842-24D1-446C-9921-3698FCDDC60E}"/>
              </a:ext>
            </a:extLst>
          </p:cNvPr>
          <p:cNvSpPr>
            <a:spLocks noGrp="1"/>
          </p:cNvSpPr>
          <p:nvPr>
            <p:ph type="body" sz="half" idx="2"/>
          </p:nvPr>
        </p:nvSpPr>
        <p:spPr>
          <a:xfrm>
            <a:off x="1679140" y="4114800"/>
            <a:ext cx="7862426" cy="7623176"/>
          </a:xfr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42E6F16F-3E20-4260-97DA-59973EAAE03C}"/>
              </a:ext>
            </a:extLst>
          </p:cNvPr>
          <p:cNvSpPr>
            <a:spLocks noGrp="1"/>
          </p:cNvSpPr>
          <p:nvPr>
            <p:ph type="dt" sz="half" idx="10"/>
          </p:nvPr>
        </p:nvSpPr>
        <p:spPr/>
        <p:txBody>
          <a:bodyPr/>
          <a:lstStyle/>
          <a:p>
            <a:fld id="{042B0DB6-F5C7-45FB-8CF3-31B45F9C2DAC}" type="datetimeFigureOut">
              <a:rPr lang="en-US" smtClean="0"/>
              <a:t>1/7/2022</a:t>
            </a:fld>
            <a:endParaRPr lang="en-US"/>
          </a:p>
        </p:txBody>
      </p:sp>
      <p:sp>
        <p:nvSpPr>
          <p:cNvPr id="6" name="Footer Placeholder 5">
            <a:extLst>
              <a:ext uri="{FF2B5EF4-FFF2-40B4-BE49-F238E27FC236}">
                <a16:creationId xmlns:a16="http://schemas.microsoft.com/office/drawing/2014/main" id="{36F0CE6B-17C1-4932-895B-47EB8E73B8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8140F0-9492-459A-9221-0F8BA680D3FE}"/>
              </a:ext>
            </a:extLst>
          </p:cNvPr>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130133466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theme" Target="../theme/theme2.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3CED0A-5A1F-4939-A6D1-D81716C04043}"/>
              </a:ext>
            </a:extLst>
          </p:cNvPr>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C38636-8729-4A0C-85B4-5817DFF45547}"/>
              </a:ext>
            </a:extLst>
          </p:cNvPr>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5B1E0E-B7A2-4C12-986D-4F7643D5995F}"/>
              </a:ext>
            </a:extLst>
          </p:cNvPr>
          <p:cNvSpPr>
            <a:spLocks noGrp="1"/>
          </p:cNvSpPr>
          <p:nvPr>
            <p:ph type="dt" sz="half" idx="2"/>
          </p:nvPr>
        </p:nvSpPr>
        <p:spPr>
          <a:xfrm>
            <a:off x="1675964" y="12712701"/>
            <a:ext cx="5484971" cy="730250"/>
          </a:xfrm>
          <a:prstGeom prst="rect">
            <a:avLst/>
          </a:prstGeom>
        </p:spPr>
        <p:txBody>
          <a:bodyPr vert="horz" lIns="91440" tIns="45720" rIns="91440" bIns="45720" rtlCol="0" anchor="ctr"/>
          <a:lstStyle>
            <a:lvl1pPr algn="l">
              <a:defRPr sz="2399">
                <a:solidFill>
                  <a:schemeClr val="tx1">
                    <a:tint val="75000"/>
                  </a:schemeClr>
                </a:solidFill>
              </a:defRPr>
            </a:lvl1pPr>
          </a:lstStyle>
          <a:p>
            <a:fld id="{1160EA64-D806-43AC-9DF2-F8C432F32B4C}" type="datetimeFigureOut">
              <a:rPr lang="en-US" smtClean="0"/>
              <a:t>1/7/2022</a:t>
            </a:fld>
            <a:endParaRPr lang="en-US"/>
          </a:p>
        </p:txBody>
      </p:sp>
      <p:sp>
        <p:nvSpPr>
          <p:cNvPr id="5" name="Footer Placeholder 4">
            <a:extLst>
              <a:ext uri="{FF2B5EF4-FFF2-40B4-BE49-F238E27FC236}">
                <a16:creationId xmlns:a16="http://schemas.microsoft.com/office/drawing/2014/main" id="{F89EB1CD-5A94-434B-82AA-0FDFCB2F30E3}"/>
              </a:ext>
            </a:extLst>
          </p:cNvPr>
          <p:cNvSpPr>
            <a:spLocks noGrp="1"/>
          </p:cNvSpPr>
          <p:nvPr>
            <p:ph type="ftr" sz="quarter" idx="3"/>
          </p:nvPr>
        </p:nvSpPr>
        <p:spPr>
          <a:xfrm>
            <a:off x="8075097" y="12712701"/>
            <a:ext cx="8227457" cy="730250"/>
          </a:xfrm>
          <a:prstGeom prst="rect">
            <a:avLst/>
          </a:prstGeom>
        </p:spPr>
        <p:txBody>
          <a:bodyPr vert="horz" lIns="91440" tIns="45720" rIns="91440" bIns="45720" rtlCol="0" anchor="ctr"/>
          <a:lstStyle>
            <a:lvl1pPr algn="ctr">
              <a:defRPr sz="2399">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18AB00-336F-4CEB-A535-6DFBFF4BBC8E}"/>
              </a:ext>
            </a:extLst>
          </p:cNvPr>
          <p:cNvSpPr>
            <a:spLocks noGrp="1"/>
          </p:cNvSpPr>
          <p:nvPr>
            <p:ph type="sldNum" sz="quarter" idx="4"/>
          </p:nvPr>
        </p:nvSpPr>
        <p:spPr>
          <a:xfrm>
            <a:off x="17216715" y="12712701"/>
            <a:ext cx="5484971" cy="730250"/>
          </a:xfrm>
          <a:prstGeom prst="rect">
            <a:avLst/>
          </a:prstGeom>
        </p:spPr>
        <p:txBody>
          <a:bodyPr vert="horz" lIns="91440" tIns="45720" rIns="91440" bIns="45720" rtlCol="0" anchor="ctr"/>
          <a:lstStyle>
            <a:lvl1pPr algn="r">
              <a:defRPr sz="2399">
                <a:solidFill>
                  <a:schemeClr val="tx1">
                    <a:tint val="75000"/>
                  </a:schemeClr>
                </a:solidFill>
              </a:defRPr>
            </a:lvl1pPr>
          </a:lstStyle>
          <a:p>
            <a:fld id="{8A7A6979-0714-4377-B894-6BE4C2D6E202}" type="slidenum">
              <a:rPr lang="en-US" smtClean="0"/>
              <a:pPr/>
              <a:t>‹#›</a:t>
            </a:fld>
            <a:endParaRPr lang="en-US"/>
          </a:p>
        </p:txBody>
      </p:sp>
      <p:sp>
        <p:nvSpPr>
          <p:cNvPr id="7" name="TextBox 5">
            <a:extLst>
              <a:ext uri="{FF2B5EF4-FFF2-40B4-BE49-F238E27FC236}">
                <a16:creationId xmlns:a16="http://schemas.microsoft.com/office/drawing/2014/main" id="{27D18F59-C78E-4C01-BC43-1D94E4EBA1DF}"/>
              </a:ext>
            </a:extLst>
          </p:cNvPr>
          <p:cNvSpPr txBox="1">
            <a:spLocks noChangeArrowheads="1"/>
          </p:cNvSpPr>
          <p:nvPr userDrawn="1"/>
        </p:nvSpPr>
        <p:spPr bwMode="auto">
          <a:xfrm>
            <a:off x="660400" y="12827000"/>
            <a:ext cx="85994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eaLnBrk="1" hangingPunct="1">
              <a:defRPr/>
            </a:pPr>
            <a:r>
              <a:rPr lang="en-US" altLang="en-US" sz="2200" b="1">
                <a:solidFill>
                  <a:schemeClr val="tx2"/>
                </a:solidFill>
                <a:latin typeface="Lato"/>
                <a:ea typeface="Lato Light"/>
                <a:cs typeface="Lato Light"/>
              </a:rPr>
              <a:t>ACE MENTOR PROGRAM </a:t>
            </a:r>
            <a:r>
              <a:rPr lang="en-US" altLang="en-US" sz="2200">
                <a:solidFill>
                  <a:schemeClr val="tx2"/>
                </a:solidFill>
                <a:ea typeface="Lato Light"/>
                <a:cs typeface="Lato Light"/>
              </a:rPr>
              <a:t>| Architecture Construction Engineering</a:t>
            </a:r>
          </a:p>
        </p:txBody>
      </p:sp>
      <p:sp>
        <p:nvSpPr>
          <p:cNvPr id="8" name="TextBox 14">
            <a:extLst>
              <a:ext uri="{FF2B5EF4-FFF2-40B4-BE49-F238E27FC236}">
                <a16:creationId xmlns:a16="http://schemas.microsoft.com/office/drawing/2014/main" id="{277CC6B4-4C0A-4FB3-9266-51F7F2D5418A}"/>
              </a:ext>
            </a:extLst>
          </p:cNvPr>
          <p:cNvSpPr txBox="1">
            <a:spLocks noChangeArrowheads="1"/>
          </p:cNvSpPr>
          <p:nvPr userDrawn="1"/>
        </p:nvSpPr>
        <p:spPr bwMode="auto">
          <a:xfrm>
            <a:off x="23033038" y="12574588"/>
            <a:ext cx="8651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eaLnBrk="1" hangingPunct="1">
              <a:defRPr/>
            </a:pPr>
            <a:fld id="{ED4D8E65-FD9F-4E24-A58B-2A259C94B1B2}" type="slidenum">
              <a:rPr lang="id-ID" altLang="en-US" sz="2400" b="1" smtClean="0">
                <a:solidFill>
                  <a:schemeClr val="tx2"/>
                </a:solidFill>
                <a:latin typeface="Lato"/>
                <a:ea typeface="Lato"/>
                <a:cs typeface="Lato"/>
              </a:rPr>
              <a:pPr algn="ctr" eaLnBrk="1" hangingPunct="1">
                <a:defRPr/>
              </a:pPr>
              <a:t>‹#›</a:t>
            </a:fld>
            <a:r>
              <a:rPr lang="id-ID" altLang="en-US" sz="2400" b="1">
                <a:solidFill>
                  <a:schemeClr val="tx2"/>
                </a:solidFill>
                <a:latin typeface="Lato"/>
                <a:ea typeface="Lato"/>
                <a:cs typeface="Lato"/>
              </a:rPr>
              <a:t>  </a:t>
            </a:r>
          </a:p>
        </p:txBody>
      </p:sp>
      <p:sp>
        <p:nvSpPr>
          <p:cNvPr id="9" name="Oval 8">
            <a:extLst>
              <a:ext uri="{FF2B5EF4-FFF2-40B4-BE49-F238E27FC236}">
                <a16:creationId xmlns:a16="http://schemas.microsoft.com/office/drawing/2014/main" id="{675B920A-91E8-4DFD-B70A-65121F29B74E}"/>
              </a:ext>
            </a:extLst>
          </p:cNvPr>
          <p:cNvSpPr/>
          <p:nvPr userDrawn="1"/>
        </p:nvSpPr>
        <p:spPr>
          <a:xfrm>
            <a:off x="22952075" y="12433300"/>
            <a:ext cx="835025" cy="8366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 name="Picture 2">
            <a:extLst>
              <a:ext uri="{FF2B5EF4-FFF2-40B4-BE49-F238E27FC236}">
                <a16:creationId xmlns:a16="http://schemas.microsoft.com/office/drawing/2014/main" id="{5FF1847C-9CC1-4AAE-9F16-918B1708F5F0}"/>
              </a:ext>
            </a:extLst>
          </p:cNvPr>
          <p:cNvPicPr>
            <a:picLocks noChangeAspect="1"/>
          </p:cNvPicPr>
          <p:nvPr userDrawn="1"/>
        </p:nvPicPr>
        <p:blipFill>
          <a:blip r:embed="rId53">
            <a:extLst>
              <a:ext uri="{28A0092B-C50C-407E-A947-70E740481C1C}">
                <a14:useLocalDpi xmlns:a14="http://schemas.microsoft.com/office/drawing/2010/main" val="0"/>
              </a:ext>
            </a:extLst>
          </a:blip>
          <a:srcRect/>
          <a:stretch>
            <a:fillRect/>
          </a:stretch>
        </p:blipFill>
        <p:spPr bwMode="auto">
          <a:xfrm>
            <a:off x="22652038" y="490538"/>
            <a:ext cx="1135062"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458430"/>
      </p:ext>
    </p:extLst>
  </p:cSld>
  <p:clrMap bg1="lt1" tx1="dk1" bg2="lt2" tx2="dk2" accent1="accent1" accent2="accent2" accent3="accent3" accent4="accent4" accent5="accent5" accent6="accent6" hlink="hlink" folHlink="folHlink"/>
  <p:sldLayoutIdLst>
    <p:sldLayoutId id="2147485657" r:id="rId1"/>
    <p:sldLayoutId id="2147485658" r:id="rId2"/>
    <p:sldLayoutId id="2147485659" r:id="rId3"/>
    <p:sldLayoutId id="2147485660" r:id="rId4"/>
    <p:sldLayoutId id="2147485661" r:id="rId5"/>
    <p:sldLayoutId id="2147485662" r:id="rId6"/>
    <p:sldLayoutId id="2147485663" r:id="rId7"/>
    <p:sldLayoutId id="2147485664" r:id="rId8"/>
    <p:sldLayoutId id="2147485665" r:id="rId9"/>
    <p:sldLayoutId id="2147485666" r:id="rId10"/>
    <p:sldLayoutId id="2147485667" r:id="rId11"/>
    <p:sldLayoutId id="2147485668" r:id="rId12"/>
    <p:sldLayoutId id="2147485669" r:id="rId13"/>
    <p:sldLayoutId id="2147485560" r:id="rId14"/>
    <p:sldLayoutId id="2147485561" r:id="rId15"/>
    <p:sldLayoutId id="2147485562" r:id="rId16"/>
    <p:sldLayoutId id="2147485563" r:id="rId17"/>
    <p:sldLayoutId id="2147485564" r:id="rId18"/>
    <p:sldLayoutId id="2147485565" r:id="rId19"/>
    <p:sldLayoutId id="2147485566" r:id="rId20"/>
    <p:sldLayoutId id="2147485567" r:id="rId21"/>
    <p:sldLayoutId id="2147485568" r:id="rId22"/>
    <p:sldLayoutId id="2147485569" r:id="rId23"/>
    <p:sldLayoutId id="2147485570" r:id="rId24"/>
    <p:sldLayoutId id="2147485571" r:id="rId25"/>
    <p:sldLayoutId id="2147485572" r:id="rId26"/>
    <p:sldLayoutId id="2147485573" r:id="rId27"/>
    <p:sldLayoutId id="2147485574" r:id="rId28"/>
    <p:sldLayoutId id="2147485575" r:id="rId29"/>
    <p:sldLayoutId id="2147485576" r:id="rId30"/>
    <p:sldLayoutId id="2147485577" r:id="rId31"/>
    <p:sldLayoutId id="2147485578" r:id="rId32"/>
    <p:sldLayoutId id="2147485579" r:id="rId33"/>
    <p:sldLayoutId id="2147485581" r:id="rId34"/>
    <p:sldLayoutId id="2147485582" r:id="rId35"/>
    <p:sldLayoutId id="2147485583" r:id="rId36"/>
    <p:sldLayoutId id="2147485584" r:id="rId37"/>
    <p:sldLayoutId id="2147485585" r:id="rId38"/>
    <p:sldLayoutId id="2147485586" r:id="rId39"/>
    <p:sldLayoutId id="2147485587" r:id="rId40"/>
    <p:sldLayoutId id="2147485588" r:id="rId41"/>
    <p:sldLayoutId id="2147485589" r:id="rId42"/>
    <p:sldLayoutId id="2147485590" r:id="rId43"/>
    <p:sldLayoutId id="2147485592" r:id="rId44"/>
    <p:sldLayoutId id="2147485593" r:id="rId45"/>
    <p:sldLayoutId id="2147485594" r:id="rId46"/>
    <p:sldLayoutId id="2147485595" r:id="rId47"/>
    <p:sldLayoutId id="2147485596" r:id="rId48"/>
    <p:sldLayoutId id="2147485597" r:id="rId49"/>
    <p:sldLayoutId id="2147485598" r:id="rId50"/>
    <p:sldLayoutId id="2147485599" r:id="rId51"/>
  </p:sldLayoutIdLst>
  <p:hf sldNum="0" hdr="0" ftr="0" dt="0"/>
  <p:txStyles>
    <p:titleStyle>
      <a:lvl1pPr algn="l" defTabSz="1828343" rtl="0" eaLnBrk="1" latinLnBrk="0" hangingPunct="1">
        <a:lnSpc>
          <a:spcPct val="90000"/>
        </a:lnSpc>
        <a:spcBef>
          <a:spcPct val="0"/>
        </a:spcBef>
        <a:buNone/>
        <a:defRPr sz="8798" kern="1200">
          <a:solidFill>
            <a:schemeClr val="tx1"/>
          </a:solidFill>
          <a:latin typeface="+mj-lt"/>
          <a:ea typeface="+mj-ea"/>
          <a:cs typeface="+mj-cs"/>
        </a:defRPr>
      </a:lvl1pPr>
    </p:titleStyle>
    <p:body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5964" y="12712701"/>
            <a:ext cx="5484971" cy="730250"/>
          </a:xfrm>
          <a:prstGeom prst="rect">
            <a:avLst/>
          </a:prstGeom>
        </p:spPr>
        <p:txBody>
          <a:bodyPr vert="horz" lIns="91440" tIns="45720" rIns="91440" bIns="45720" rtlCol="0" anchor="ctr"/>
          <a:lstStyle>
            <a:lvl1pPr algn="l">
              <a:defRPr sz="2133">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8075097" y="12712701"/>
            <a:ext cx="8227457" cy="730250"/>
          </a:xfrm>
          <a:prstGeom prst="rect">
            <a:avLst/>
          </a:prstGeom>
        </p:spPr>
        <p:txBody>
          <a:bodyPr vert="horz" lIns="91440" tIns="45720" rIns="91440" bIns="45720" rtlCol="0" anchor="ctr"/>
          <a:lstStyle>
            <a:lvl1pPr algn="ctr">
              <a:defRPr sz="213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16715" y="12712701"/>
            <a:ext cx="5484971" cy="730250"/>
          </a:xfrm>
          <a:prstGeom prst="rect">
            <a:avLst/>
          </a:prstGeom>
        </p:spPr>
        <p:txBody>
          <a:bodyPr vert="horz" lIns="91440" tIns="45720" rIns="91440" bIns="45720" rtlCol="0" anchor="ctr"/>
          <a:lstStyle>
            <a:lvl1pPr algn="r">
              <a:defRPr sz="2133">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840737312"/>
      </p:ext>
    </p:extLst>
  </p:cSld>
  <p:clrMap bg1="lt1" tx1="dk1" bg2="lt2" tx2="dk2" accent1="accent1" accent2="accent2" accent3="accent3" accent4="accent4" accent5="accent5" accent6="accent6" hlink="hlink" folHlink="folHlink"/>
  <p:sldLayoutIdLst>
    <p:sldLayoutId id="2147485671" r:id="rId1"/>
    <p:sldLayoutId id="2147485672" r:id="rId2"/>
    <p:sldLayoutId id="2147485673" r:id="rId3"/>
    <p:sldLayoutId id="2147485674" r:id="rId4"/>
    <p:sldLayoutId id="2147485675" r:id="rId5"/>
    <p:sldLayoutId id="2147485676" r:id="rId6"/>
    <p:sldLayoutId id="2147485677" r:id="rId7"/>
    <p:sldLayoutId id="2147485678" r:id="rId8"/>
    <p:sldLayoutId id="2147485679" r:id="rId9"/>
    <p:sldLayoutId id="2147485680" r:id="rId10"/>
    <p:sldLayoutId id="2147485681" r:id="rId11"/>
    <p:sldLayoutId id="2147485682" r:id="rId12"/>
    <p:sldLayoutId id="2147485683" r:id="rId13"/>
    <p:sldLayoutId id="2147485684" r:id="rId14"/>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4.xml"/><Relationship Id="rId5" Type="http://schemas.openxmlformats.org/officeDocument/2006/relationships/hyperlink" Target="https://www.pexels.com/photo/group-of-people-wearing-face-mask-3957992/" TargetMode="Externa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4.xml"/><Relationship Id="rId5" Type="http://schemas.openxmlformats.org/officeDocument/2006/relationships/image" Target="../media/image4.png"/><Relationship Id="rId4" Type="http://schemas.openxmlformats.org/officeDocument/2006/relationships/hyperlink" Target="mailto:info@acementor.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4.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6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6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4.xml"/><Relationship Id="rId5" Type="http://schemas.openxmlformats.org/officeDocument/2006/relationships/image" Target="../media/image7.png"/><Relationship Id="rId4" Type="http://schemas.openxmlformats.org/officeDocument/2006/relationships/hyperlink" Target="https://covid.cdc.gov/covid-data-tracker/#datatracker-hom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a:extLst>
              <a:ext uri="{FF2B5EF4-FFF2-40B4-BE49-F238E27FC236}">
                <a16:creationId xmlns:a16="http://schemas.microsoft.com/office/drawing/2014/main" id="{071689FE-5C8A-4B4E-9F07-9A6245B163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4871363" cy="137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ubtitle 2">
            <a:extLst>
              <a:ext uri="{FF2B5EF4-FFF2-40B4-BE49-F238E27FC236}">
                <a16:creationId xmlns:a16="http://schemas.microsoft.com/office/drawing/2014/main" id="{AF3E985B-849B-4AF5-B9B4-A7F333784CE1}"/>
              </a:ext>
            </a:extLst>
          </p:cNvPr>
          <p:cNvSpPr txBox="1">
            <a:spLocks/>
          </p:cNvSpPr>
          <p:nvPr/>
        </p:nvSpPr>
        <p:spPr bwMode="auto">
          <a:xfrm>
            <a:off x="4070104" y="11293475"/>
            <a:ext cx="16111788" cy="783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17490" tIns="108745" rIns="217490" bIns="108745">
            <a:spAutoFit/>
          </a:bodyPr>
          <a:lstStyle>
            <a:lvl1pPr defTabSz="1087438">
              <a:defRPr sz="3600">
                <a:solidFill>
                  <a:schemeClr val="tx1"/>
                </a:solidFill>
                <a:latin typeface="Lato Light"/>
              </a:defRPr>
            </a:lvl1pPr>
            <a:lvl2pPr marL="1087438" defTabSz="1087438">
              <a:defRPr sz="3600">
                <a:solidFill>
                  <a:schemeClr val="tx1"/>
                </a:solidFill>
                <a:latin typeface="Lato Light"/>
              </a:defRPr>
            </a:lvl2pPr>
            <a:lvl3pPr marL="2174875" defTabSz="1087438">
              <a:defRPr sz="3600">
                <a:solidFill>
                  <a:schemeClr val="tx1"/>
                </a:solidFill>
                <a:latin typeface="Lato Light"/>
              </a:defRPr>
            </a:lvl3pPr>
            <a:lvl4pPr marL="3262313" defTabSz="1087438">
              <a:defRPr sz="3600">
                <a:solidFill>
                  <a:schemeClr val="tx1"/>
                </a:solidFill>
                <a:latin typeface="Lato Light"/>
              </a:defRPr>
            </a:lvl4pPr>
            <a:lvl5pPr marL="4349750" defTabSz="1087438">
              <a:defRPr sz="3600">
                <a:solidFill>
                  <a:schemeClr val="tx1"/>
                </a:solidFill>
                <a:latin typeface="Lato Light"/>
              </a:defRPr>
            </a:lvl5pPr>
            <a:lvl6pPr marL="4806950" defTabSz="1087438" fontAlgn="base">
              <a:spcBef>
                <a:spcPct val="0"/>
              </a:spcBef>
              <a:spcAft>
                <a:spcPct val="0"/>
              </a:spcAft>
              <a:defRPr sz="3600">
                <a:solidFill>
                  <a:schemeClr val="tx1"/>
                </a:solidFill>
                <a:latin typeface="Lato Light"/>
              </a:defRPr>
            </a:lvl6pPr>
            <a:lvl7pPr marL="5264150" defTabSz="1087438" fontAlgn="base">
              <a:spcBef>
                <a:spcPct val="0"/>
              </a:spcBef>
              <a:spcAft>
                <a:spcPct val="0"/>
              </a:spcAft>
              <a:defRPr sz="3600">
                <a:solidFill>
                  <a:schemeClr val="tx1"/>
                </a:solidFill>
                <a:latin typeface="Lato Light"/>
              </a:defRPr>
            </a:lvl7pPr>
            <a:lvl8pPr marL="5721350" defTabSz="1087438" fontAlgn="base">
              <a:spcBef>
                <a:spcPct val="0"/>
              </a:spcBef>
              <a:spcAft>
                <a:spcPct val="0"/>
              </a:spcAft>
              <a:defRPr sz="3600">
                <a:solidFill>
                  <a:schemeClr val="tx1"/>
                </a:solidFill>
                <a:latin typeface="Lato Light"/>
              </a:defRPr>
            </a:lvl8pPr>
            <a:lvl9pPr marL="6178550" defTabSz="1087438" fontAlgn="base">
              <a:spcBef>
                <a:spcPct val="0"/>
              </a:spcBef>
              <a:spcAft>
                <a:spcPct val="0"/>
              </a:spcAft>
              <a:defRPr sz="3600">
                <a:solidFill>
                  <a:schemeClr val="tx1"/>
                </a:solidFill>
                <a:latin typeface="Lato Light"/>
              </a:defRPr>
            </a:lvl9pPr>
          </a:lstStyle>
          <a:p>
            <a:pPr algn="r" eaLnBrk="1" hangingPunct="1">
              <a:defRPr/>
            </a:pPr>
            <a:r>
              <a:rPr lang="en-US" altLang="en-US" sz="5500" b="1" baseline="30000" dirty="0">
                <a:ln w="0"/>
                <a:solidFill>
                  <a:schemeClr val="bg1"/>
                </a:solidFill>
                <a:effectLst>
                  <a:outerShdw blurRad="38100" dist="25400" dir="5400000" algn="ctr" rotWithShape="0">
                    <a:srgbClr val="6E747A">
                      <a:alpha val="43000"/>
                    </a:srgbClr>
                  </a:outerShdw>
                </a:effectLst>
                <a:latin typeface="Liberation Sans" panose="020B0604020202020204" pitchFamily="34" charset="0"/>
                <a:cs typeface="Arial" panose="020B0604020202020204" pitchFamily="34" charset="0"/>
              </a:rPr>
              <a:t>IN PERSON MEETING COVID PROTOCOLS AND NATIONAL UPDATES</a:t>
            </a:r>
          </a:p>
        </p:txBody>
      </p:sp>
      <p:pic>
        <p:nvPicPr>
          <p:cNvPr id="46084" name="Picture 2">
            <a:extLst>
              <a:ext uri="{FF2B5EF4-FFF2-40B4-BE49-F238E27FC236}">
                <a16:creationId xmlns:a16="http://schemas.microsoft.com/office/drawing/2014/main" id="{8F6A35DD-CB2D-4CE3-9A44-1E79E3590E4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7913" y="3632200"/>
            <a:ext cx="22475825" cy="581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12E860-FAA6-4EB0-9DE3-8194D977E9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4364096" cy="1903445"/>
          </a:xfrm>
          <a:prstGeom prst="rect">
            <a:avLst/>
          </a:prstGeom>
        </p:spPr>
      </p:pic>
      <p:sp>
        <p:nvSpPr>
          <p:cNvPr id="4" name="TextBox 3">
            <a:extLst>
              <a:ext uri="{FF2B5EF4-FFF2-40B4-BE49-F238E27FC236}">
                <a16:creationId xmlns:a16="http://schemas.microsoft.com/office/drawing/2014/main" id="{30D7BBCF-9D73-41E6-96BE-23D2BCDAD98A}"/>
              </a:ext>
            </a:extLst>
          </p:cNvPr>
          <p:cNvSpPr txBox="1"/>
          <p:nvPr/>
        </p:nvSpPr>
        <p:spPr>
          <a:xfrm>
            <a:off x="12691945" y="352574"/>
            <a:ext cx="11577116" cy="1200329"/>
          </a:xfrm>
          <a:prstGeom prst="rect">
            <a:avLst/>
          </a:prstGeom>
          <a:noFill/>
        </p:spPr>
        <p:txBody>
          <a:bodyPr wrap="square" lIns="91440" tIns="45720" rIns="91440" bIns="45720" rtlCol="0" anchor="t">
            <a:spAutoFit/>
          </a:bodyPr>
          <a:lstStyle/>
          <a:p>
            <a:pPr marL="0" marR="0" lvl="0" indent="0" algn="r" defTabSz="1827213" rtl="0" eaLnBrk="0" fontAlgn="base" latinLnBrk="0" hangingPunct="0">
              <a:lnSpc>
                <a:spcPct val="100000"/>
              </a:lnSpc>
              <a:spcBef>
                <a:spcPct val="0"/>
              </a:spcBef>
              <a:spcAft>
                <a:spcPct val="0"/>
              </a:spcAft>
              <a:buClrTx/>
              <a:buSzTx/>
              <a:buFontTx/>
              <a:buNone/>
              <a:tabLst/>
              <a:defRPr/>
            </a:pPr>
            <a:r>
              <a:rPr kumimoji="0" lang="en-US" altLang="en-US" sz="7200" b="1" i="0" u="none" strike="noStrike" kern="1200" cap="none" spc="0" normalizeH="0" baseline="0" noProof="0">
                <a:ln>
                  <a:noFill/>
                </a:ln>
                <a:solidFill>
                  <a:prstClr val="white"/>
                </a:solidFill>
                <a:effectLst/>
                <a:uLnTx/>
                <a:uFillTx/>
                <a:latin typeface="Arial"/>
                <a:ea typeface="+mn-ea"/>
                <a:cs typeface="Arial"/>
              </a:rPr>
              <a:t>COVID PROTOCOLS</a:t>
            </a:r>
            <a:endParaRPr kumimoji="0" lang="en-US" sz="3600" b="0" i="0" u="none" strike="noStrike" kern="1200" cap="none" spc="0" normalizeH="0" baseline="0" noProof="0">
              <a:ln>
                <a:noFill/>
              </a:ln>
              <a:solidFill>
                <a:prstClr val="white"/>
              </a:solidFill>
              <a:effectLst/>
              <a:uLnTx/>
              <a:uFillTx/>
              <a:latin typeface="Lato Light"/>
              <a:ea typeface="+mn-ea"/>
              <a:cs typeface="+mn-cs"/>
            </a:endParaRPr>
          </a:p>
        </p:txBody>
      </p:sp>
      <p:sp>
        <p:nvSpPr>
          <p:cNvPr id="8" name="Subtitle 2">
            <a:extLst>
              <a:ext uri="{FF2B5EF4-FFF2-40B4-BE49-F238E27FC236}">
                <a16:creationId xmlns:a16="http://schemas.microsoft.com/office/drawing/2014/main" id="{6FF93FBF-C502-4BA2-B2BA-0B47EA10D970}"/>
              </a:ext>
            </a:extLst>
          </p:cNvPr>
          <p:cNvSpPr txBox="1">
            <a:spLocks/>
          </p:cNvSpPr>
          <p:nvPr/>
        </p:nvSpPr>
        <p:spPr bwMode="auto">
          <a:xfrm>
            <a:off x="347077" y="2058255"/>
            <a:ext cx="23072652" cy="1165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490" tIns="108745" rIns="217490" bIns="108745" anchor="t">
            <a:spAutoFit/>
          </a:bodyPr>
          <a:lstStyle>
            <a:lvl1pPr defTabSz="1087438">
              <a:defRPr sz="3600">
                <a:solidFill>
                  <a:schemeClr val="tx1"/>
                </a:solidFill>
                <a:latin typeface="Lato Light"/>
              </a:defRPr>
            </a:lvl1pPr>
            <a:lvl2pPr marL="1087438" defTabSz="1087438">
              <a:defRPr sz="3600">
                <a:solidFill>
                  <a:schemeClr val="tx1"/>
                </a:solidFill>
                <a:latin typeface="Lato Light"/>
              </a:defRPr>
            </a:lvl2pPr>
            <a:lvl3pPr marL="2174875" defTabSz="1087438">
              <a:defRPr sz="3600">
                <a:solidFill>
                  <a:schemeClr val="tx1"/>
                </a:solidFill>
                <a:latin typeface="Lato Light"/>
              </a:defRPr>
            </a:lvl3pPr>
            <a:lvl4pPr marL="3262313" defTabSz="1087438">
              <a:defRPr sz="3600">
                <a:solidFill>
                  <a:schemeClr val="tx1"/>
                </a:solidFill>
                <a:latin typeface="Lato Light"/>
              </a:defRPr>
            </a:lvl4pPr>
            <a:lvl5pPr marL="4349750" defTabSz="1087438">
              <a:defRPr sz="3600">
                <a:solidFill>
                  <a:schemeClr val="tx1"/>
                </a:solidFill>
                <a:latin typeface="Lato Light"/>
              </a:defRPr>
            </a:lvl5pPr>
            <a:lvl6pPr marL="4806950" defTabSz="1087438" fontAlgn="base">
              <a:spcBef>
                <a:spcPct val="0"/>
              </a:spcBef>
              <a:spcAft>
                <a:spcPct val="0"/>
              </a:spcAft>
              <a:defRPr sz="3600">
                <a:solidFill>
                  <a:schemeClr val="tx1"/>
                </a:solidFill>
                <a:latin typeface="Lato Light"/>
              </a:defRPr>
            </a:lvl6pPr>
            <a:lvl7pPr marL="5264150" defTabSz="1087438" fontAlgn="base">
              <a:spcBef>
                <a:spcPct val="0"/>
              </a:spcBef>
              <a:spcAft>
                <a:spcPct val="0"/>
              </a:spcAft>
              <a:defRPr sz="3600">
                <a:solidFill>
                  <a:schemeClr val="tx1"/>
                </a:solidFill>
                <a:latin typeface="Lato Light"/>
              </a:defRPr>
            </a:lvl7pPr>
            <a:lvl8pPr marL="5721350" defTabSz="1087438" fontAlgn="base">
              <a:spcBef>
                <a:spcPct val="0"/>
              </a:spcBef>
              <a:spcAft>
                <a:spcPct val="0"/>
              </a:spcAft>
              <a:defRPr sz="3600">
                <a:solidFill>
                  <a:schemeClr val="tx1"/>
                </a:solidFill>
                <a:latin typeface="Lato Light"/>
              </a:defRPr>
            </a:lvl8pPr>
            <a:lvl9pPr marL="6178550" defTabSz="1087438" fontAlgn="base">
              <a:spcBef>
                <a:spcPct val="0"/>
              </a:spcBef>
              <a:spcAft>
                <a:spcPct val="0"/>
              </a:spcAft>
              <a:defRPr sz="3600">
                <a:solidFill>
                  <a:schemeClr val="tx1"/>
                </a:solidFill>
                <a:latin typeface="Lato Light"/>
              </a:defRPr>
            </a:lvl9pPr>
          </a:lstStyle>
          <a:p>
            <a:r>
              <a:rPr lang="en-US" sz="4400">
                <a:latin typeface="Arial" panose="020B0604020202020204" pitchFamily="34" charset="0"/>
                <a:cs typeface="Arial" panose="020B0604020202020204" pitchFamily="34" charset="0"/>
              </a:rPr>
              <a:t>Student Waiver:</a:t>
            </a:r>
          </a:p>
          <a:p>
            <a:endParaRPr lang="en-US" sz="4400">
              <a:latin typeface="Arial" panose="020B0604020202020204" pitchFamily="34" charset="0"/>
              <a:cs typeface="Arial" panose="020B0604020202020204" pitchFamily="34" charset="0"/>
            </a:endParaRPr>
          </a:p>
          <a:p>
            <a:pPr marL="0" marR="0">
              <a:lnSpc>
                <a:spcPct val="107000"/>
              </a:lnSpc>
              <a:spcBef>
                <a:spcPts val="0"/>
              </a:spcBef>
              <a:spcAft>
                <a:spcPts val="800"/>
              </a:spcAft>
            </a:pPr>
            <a:r>
              <a:rPr lang="en-US" sz="4400" b="1">
                <a:effectLst/>
                <a:latin typeface="Arial" panose="020B0604020202020204" pitchFamily="34" charset="0"/>
                <a:ea typeface="Calibri" panose="020F0502020204030204" pitchFamily="34" charset="0"/>
                <a:cs typeface="Arial" panose="020B0604020202020204" pitchFamily="34" charset="0"/>
              </a:rPr>
              <a:t>Students Signature (required of all Students) </a:t>
            </a:r>
            <a:endParaRPr lang="en-US" sz="44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4400">
                <a:effectLst/>
                <a:latin typeface="Arial" panose="020B0604020202020204" pitchFamily="34" charset="0"/>
                <a:ea typeface="Calibri" panose="020F0502020204030204" pitchFamily="34" charset="0"/>
                <a:cs typeface="Arial" panose="020B0604020202020204" pitchFamily="34" charset="0"/>
              </a:rPr>
              <a:t>As the participating student named below, I acknowledge and agree to the terms and conditions of this  Commitment, Release &amp; Waiver, in addition, I will not attend in-person sessions should I be exposed to COVID-19 or experience any symptoms:</a:t>
            </a:r>
          </a:p>
          <a:p>
            <a:pPr marL="0" marR="0">
              <a:lnSpc>
                <a:spcPct val="107000"/>
              </a:lnSpc>
              <a:spcBef>
                <a:spcPts val="0"/>
              </a:spcBef>
              <a:spcAft>
                <a:spcPts val="800"/>
              </a:spcAft>
            </a:pPr>
            <a:r>
              <a:rPr lang="en-US" sz="4400" b="1">
                <a:effectLst/>
                <a:latin typeface="Arial" panose="020B0604020202020204" pitchFamily="34" charset="0"/>
                <a:ea typeface="Calibri" panose="020F0502020204030204" pitchFamily="34" charset="0"/>
                <a:cs typeface="Arial" panose="020B0604020202020204" pitchFamily="34" charset="0"/>
              </a:rPr>
              <a:t>Student’s Name_________________________ Date _______________________</a:t>
            </a:r>
            <a:endParaRPr lang="en-US" sz="44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4400" b="1">
                <a:effectLst/>
                <a:latin typeface="Arial" panose="020B0604020202020204" pitchFamily="34" charset="0"/>
                <a:ea typeface="Calibri" panose="020F0502020204030204" pitchFamily="34" charset="0"/>
                <a:cs typeface="Arial" panose="020B0604020202020204" pitchFamily="34" charset="0"/>
              </a:rPr>
              <a:t>Student’s Signature __________________________________________________</a:t>
            </a:r>
            <a:endParaRPr lang="en-US" sz="44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4400" b="1">
                <a:effectLst/>
                <a:latin typeface="Arial" panose="020B0604020202020204" pitchFamily="34" charset="0"/>
                <a:ea typeface="Calibri" panose="020F0502020204030204" pitchFamily="34" charset="0"/>
                <a:cs typeface="Arial" panose="020B0604020202020204" pitchFamily="34" charset="0"/>
              </a:rPr>
              <a:t>Parental/Guardian Signature (if participant is under 18 years of age):</a:t>
            </a:r>
            <a:endParaRPr lang="en-US" sz="44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4400">
                <a:effectLst/>
                <a:latin typeface="Arial" panose="020B0604020202020204" pitchFamily="34" charset="0"/>
                <a:ea typeface="Calibri" panose="020F0502020204030204" pitchFamily="34" charset="0"/>
                <a:cs typeface="Arial" panose="020B0604020202020204" pitchFamily="34" charset="0"/>
              </a:rPr>
              <a:t>I acknowledge and confirm that I am the parent or duly authorized guardian of the participating student named above, with full authority to acknowledge and accept the terms of this Commitment, Release &amp; Waiver on behalf the participating student, and do so by signing below: </a:t>
            </a:r>
          </a:p>
          <a:p>
            <a:pPr marL="0" marR="0">
              <a:lnSpc>
                <a:spcPct val="107000"/>
              </a:lnSpc>
              <a:spcBef>
                <a:spcPts val="0"/>
              </a:spcBef>
              <a:spcAft>
                <a:spcPts val="800"/>
              </a:spcAft>
            </a:pPr>
            <a:r>
              <a:rPr lang="en-US" sz="4400" b="1">
                <a:effectLst/>
                <a:latin typeface="Arial" panose="020B0604020202020204" pitchFamily="34" charset="0"/>
                <a:ea typeface="Calibri" panose="020F0502020204030204" pitchFamily="34" charset="0"/>
                <a:cs typeface="Arial" panose="020B0604020202020204" pitchFamily="34" charset="0"/>
              </a:rPr>
              <a:t>Parent/Guardians Name ______________________________________________</a:t>
            </a:r>
            <a:endParaRPr lang="en-US" sz="44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4400" b="1">
                <a:effectLst/>
                <a:latin typeface="Arial" panose="020B0604020202020204" pitchFamily="34" charset="0"/>
                <a:ea typeface="Calibri" panose="020F0502020204030204" pitchFamily="34" charset="0"/>
                <a:cs typeface="Arial" panose="020B0604020202020204" pitchFamily="34" charset="0"/>
              </a:rPr>
              <a:t>Parent/Guardian’s Signature ______________________ Date _______________</a:t>
            </a:r>
            <a:endParaRPr lang="en-US" sz="4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3841928"/>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12">
            <a:extLst>
              <a:ext uri="{FF2B5EF4-FFF2-40B4-BE49-F238E27FC236}">
                <a16:creationId xmlns:a16="http://schemas.microsoft.com/office/drawing/2014/main" id="{A440A548-C0D4-4418-940E-EDC2F1D9A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03445"/>
            <a:ext cx="2437704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4">
            <a:extLst>
              <a:ext uri="{FF2B5EF4-FFF2-40B4-BE49-F238E27FC236}">
                <a16:creationId xmlns:a16="http://schemas.microsoft.com/office/drawing/2014/main" id="{E708B267-8CD2-4684-A57B-9F1070769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 y="1903445"/>
            <a:ext cx="24377041"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16">
            <a:extLst>
              <a:ext uri="{FF2B5EF4-FFF2-40B4-BE49-F238E27FC236}">
                <a16:creationId xmlns:a16="http://schemas.microsoft.com/office/drawing/2014/main" id="{41E5AB36-9328-47E9-95AD-E38AC1C0E1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 y="1902707"/>
            <a:ext cx="12178844" cy="13716000"/>
            <a:chOff x="305" y="-369"/>
            <a:chExt cx="6091008" cy="6858000"/>
          </a:xfrm>
        </p:grpSpPr>
        <p:sp>
          <p:nvSpPr>
            <p:cNvPr id="18" name="Freeform: Shape 17">
              <a:extLst>
                <a:ext uri="{FF2B5EF4-FFF2-40B4-BE49-F238E27FC236}">
                  <a16:creationId xmlns:a16="http://schemas.microsoft.com/office/drawing/2014/main" id="{4532450F-A219-4BF5-88FA-A47084237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7007" cy="6858000"/>
            </a:xfrm>
            <a:custGeom>
              <a:avLst/>
              <a:gdLst>
                <a:gd name="connsiteX0" fmla="*/ 1423825 w 6057007"/>
                <a:gd name="connsiteY0" fmla="*/ 0 h 6858000"/>
                <a:gd name="connsiteX1" fmla="*/ 4262456 w 6057007"/>
                <a:gd name="connsiteY1" fmla="*/ 0 h 6858000"/>
                <a:gd name="connsiteX2" fmla="*/ 4371584 w 6057007"/>
                <a:gd name="connsiteY2" fmla="*/ 79625 h 6858000"/>
                <a:gd name="connsiteX3" fmla="*/ 5400299 w 6057007"/>
                <a:gd name="connsiteY3" fmla="*/ 1779691 h 6858000"/>
                <a:gd name="connsiteX4" fmla="*/ 5961759 w 6057007"/>
                <a:gd name="connsiteY4" fmla="*/ 4554903 h 6858000"/>
                <a:gd name="connsiteX5" fmla="*/ 4326541 w 6057007"/>
                <a:gd name="connsiteY5" fmla="*/ 6729688 h 6858000"/>
                <a:gd name="connsiteX6" fmla="*/ 4109121 w 6057007"/>
                <a:gd name="connsiteY6" fmla="*/ 6858000 h 6858000"/>
                <a:gd name="connsiteX7" fmla="*/ 1145358 w 6057007"/>
                <a:gd name="connsiteY7" fmla="*/ 6858000 h 6858000"/>
                <a:gd name="connsiteX8" fmla="*/ 1143587 w 6057007"/>
                <a:gd name="connsiteY8" fmla="*/ 6856705 h 6858000"/>
                <a:gd name="connsiteX9" fmla="*/ 162579 w 6057007"/>
                <a:gd name="connsiteY9" fmla="*/ 6240990 h 6858000"/>
                <a:gd name="connsiteX10" fmla="*/ 0 w 6057007"/>
                <a:gd name="connsiteY10" fmla="*/ 6125553 h 6858000"/>
                <a:gd name="connsiteX11" fmla="*/ 0 w 6057007"/>
                <a:gd name="connsiteY11" fmla="*/ 4670879 h 6858000"/>
                <a:gd name="connsiteX12" fmla="*/ 38388 w 6057007"/>
                <a:gd name="connsiteY12" fmla="*/ 4778792 h 6858000"/>
                <a:gd name="connsiteX13" fmla="*/ 155449 w 6057007"/>
                <a:gd name="connsiteY13" fmla="*/ 5029879 h 6858000"/>
                <a:gd name="connsiteX14" fmla="*/ 411802 w 6057007"/>
                <a:gd name="connsiteY14" fmla="*/ 5399531 h 6858000"/>
                <a:gd name="connsiteX15" fmla="*/ 806388 w 6057007"/>
                <a:gd name="connsiteY15" fmla="*/ 5659633 h 6858000"/>
                <a:gd name="connsiteX16" fmla="*/ 1801512 w 6057007"/>
                <a:gd name="connsiteY16" fmla="*/ 6314010 h 6858000"/>
                <a:gd name="connsiteX17" fmla="*/ 2653483 w 6057007"/>
                <a:gd name="connsiteY17" fmla="*/ 6529898 h 6858000"/>
                <a:gd name="connsiteX18" fmla="*/ 3666486 w 6057007"/>
                <a:gd name="connsiteY18" fmla="*/ 6190615 h 6858000"/>
                <a:gd name="connsiteX19" fmla="*/ 4658657 w 6057007"/>
                <a:gd name="connsiteY19" fmla="*/ 5428179 h 6858000"/>
                <a:gd name="connsiteX20" fmla="*/ 5222967 w 6057007"/>
                <a:gd name="connsiteY20" fmla="*/ 4356944 h 6858000"/>
                <a:gd name="connsiteX21" fmla="*/ 4724795 w 6057007"/>
                <a:gd name="connsiteY21" fmla="*/ 2210416 h 6858000"/>
                <a:gd name="connsiteX22" fmla="*/ 4473185 w 6057007"/>
                <a:gd name="connsiteY22" fmla="*/ 1691554 h 6858000"/>
                <a:gd name="connsiteX23" fmla="*/ 4046677 w 6057007"/>
                <a:gd name="connsiteY23" fmla="*/ 911781 h 6858000"/>
                <a:gd name="connsiteX24" fmla="*/ 3555564 w 6057007"/>
                <a:gd name="connsiteY24" fmla="*/ 585888 h 6858000"/>
                <a:gd name="connsiteX25" fmla="*/ 2405914 w 6057007"/>
                <a:gd name="connsiteY25" fmla="*/ 536282 h 6858000"/>
                <a:gd name="connsiteX26" fmla="*/ 1345719 w 6057007"/>
                <a:gd name="connsiteY26" fmla="*/ 957619 h 6858000"/>
                <a:gd name="connsiteX27" fmla="*/ 73341 w 6057007"/>
                <a:gd name="connsiteY27" fmla="*/ 2571698 h 6858000"/>
                <a:gd name="connsiteX28" fmla="*/ 0 w 6057007"/>
                <a:gd name="connsiteY28" fmla="*/ 2803810 h 6858000"/>
                <a:gd name="connsiteX29" fmla="*/ 0 w 6057007"/>
                <a:gd name="connsiteY29" fmla="*/ 1147591 h 6858000"/>
                <a:gd name="connsiteX30" fmla="*/ 142706 w 6057007"/>
                <a:gd name="connsiteY30" fmla="*/ 968763 h 6858000"/>
                <a:gd name="connsiteX31" fmla="*/ 971831 w 6057007"/>
                <a:gd name="connsiteY31" fmla="*/ 249890 h 6858000"/>
                <a:gd name="connsiteX32" fmla="*/ 1288677 w 6057007"/>
                <a:gd name="connsiteY32" fmla="*/ 658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57007" h="6858000">
                  <a:moveTo>
                    <a:pt x="1423825" y="0"/>
                  </a:moveTo>
                  <a:lnTo>
                    <a:pt x="4262456" y="0"/>
                  </a:lnTo>
                  <a:lnTo>
                    <a:pt x="4371584" y="79625"/>
                  </a:lnTo>
                  <a:cubicBezTo>
                    <a:pt x="4860533" y="476670"/>
                    <a:pt x="5063885" y="1132812"/>
                    <a:pt x="5400299" y="1779691"/>
                  </a:cubicBezTo>
                  <a:cubicBezTo>
                    <a:pt x="5848849" y="2642194"/>
                    <a:pt x="6244956" y="3497996"/>
                    <a:pt x="5961759" y="4554903"/>
                  </a:cubicBezTo>
                  <a:cubicBezTo>
                    <a:pt x="5691575" y="5563242"/>
                    <a:pt x="5092427" y="6238887"/>
                    <a:pt x="4326541" y="6729688"/>
                  </a:cubicBezTo>
                  <a:lnTo>
                    <a:pt x="4109121" y="6858000"/>
                  </a:lnTo>
                  <a:lnTo>
                    <a:pt x="1145358" y="6858000"/>
                  </a:lnTo>
                  <a:lnTo>
                    <a:pt x="1143587" y="6856705"/>
                  </a:lnTo>
                  <a:cubicBezTo>
                    <a:pt x="699546" y="6541440"/>
                    <a:pt x="399287" y="6392433"/>
                    <a:pt x="162579" y="6240990"/>
                  </a:cubicBezTo>
                  <a:lnTo>
                    <a:pt x="0" y="6125553"/>
                  </a:lnTo>
                  <a:lnTo>
                    <a:pt x="0" y="4670879"/>
                  </a:lnTo>
                  <a:lnTo>
                    <a:pt x="38388" y="4778792"/>
                  </a:lnTo>
                  <a:cubicBezTo>
                    <a:pt x="72793" y="4862402"/>
                    <a:pt x="111802" y="4945953"/>
                    <a:pt x="155449" y="5029879"/>
                  </a:cubicBezTo>
                  <a:cubicBezTo>
                    <a:pt x="273464" y="5256810"/>
                    <a:pt x="351295" y="5344113"/>
                    <a:pt x="411802" y="5399531"/>
                  </a:cubicBezTo>
                  <a:cubicBezTo>
                    <a:pt x="500065" y="5480405"/>
                    <a:pt x="628514" y="5555615"/>
                    <a:pt x="806388" y="5659633"/>
                  </a:cubicBezTo>
                  <a:cubicBezTo>
                    <a:pt x="1044358" y="5798926"/>
                    <a:pt x="1370396" y="5989780"/>
                    <a:pt x="1801512" y="6314010"/>
                  </a:cubicBezTo>
                  <a:cubicBezTo>
                    <a:pt x="2037213" y="6491324"/>
                    <a:pt x="2315885" y="6561958"/>
                    <a:pt x="2653483" y="6529898"/>
                  </a:cubicBezTo>
                  <a:cubicBezTo>
                    <a:pt x="2962383" y="6500529"/>
                    <a:pt x="3312661" y="6383221"/>
                    <a:pt x="3666486" y="6190615"/>
                  </a:cubicBezTo>
                  <a:cubicBezTo>
                    <a:pt x="4083218" y="5963697"/>
                    <a:pt x="4407642" y="5714350"/>
                    <a:pt x="4658657" y="5428179"/>
                  </a:cubicBezTo>
                  <a:cubicBezTo>
                    <a:pt x="4927319" y="5121947"/>
                    <a:pt x="5111907" y="4771422"/>
                    <a:pt x="5222967" y="4356944"/>
                  </a:cubicBezTo>
                  <a:cubicBezTo>
                    <a:pt x="5418167" y="3628447"/>
                    <a:pt x="5139747" y="3007703"/>
                    <a:pt x="4724795" y="2210416"/>
                  </a:cubicBezTo>
                  <a:cubicBezTo>
                    <a:pt x="4631776" y="2031551"/>
                    <a:pt x="4551122" y="1858737"/>
                    <a:pt x="4473185" y="1691554"/>
                  </a:cubicBezTo>
                  <a:cubicBezTo>
                    <a:pt x="4326842" y="1377756"/>
                    <a:pt x="4200559" y="1106810"/>
                    <a:pt x="4046677" y="911781"/>
                  </a:cubicBezTo>
                  <a:cubicBezTo>
                    <a:pt x="3910561" y="739097"/>
                    <a:pt x="3763658" y="641647"/>
                    <a:pt x="3555564" y="585888"/>
                  </a:cubicBezTo>
                  <a:cubicBezTo>
                    <a:pt x="3178534" y="484863"/>
                    <a:pt x="2791842" y="468166"/>
                    <a:pt x="2405914" y="536282"/>
                  </a:cubicBezTo>
                  <a:cubicBezTo>
                    <a:pt x="2032757" y="602054"/>
                    <a:pt x="1676044" y="743871"/>
                    <a:pt x="1345719" y="957619"/>
                  </a:cubicBezTo>
                  <a:cubicBezTo>
                    <a:pt x="762775" y="1334788"/>
                    <a:pt x="318714" y="1900690"/>
                    <a:pt x="73341" y="2571698"/>
                  </a:cubicBezTo>
                  <a:lnTo>
                    <a:pt x="0" y="2803810"/>
                  </a:lnTo>
                  <a:lnTo>
                    <a:pt x="0" y="1147591"/>
                  </a:lnTo>
                  <a:lnTo>
                    <a:pt x="142706" y="968763"/>
                  </a:lnTo>
                  <a:cubicBezTo>
                    <a:pt x="388539" y="688063"/>
                    <a:pt x="668237" y="446316"/>
                    <a:pt x="971831" y="249890"/>
                  </a:cubicBezTo>
                  <a:cubicBezTo>
                    <a:pt x="1074829" y="183240"/>
                    <a:pt x="1180574" y="121805"/>
                    <a:pt x="1288677" y="6583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35AC662-4000-411A-9E33-6A4B6C0FCB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91008" cy="6858000"/>
            </a:xfrm>
            <a:custGeom>
              <a:avLst/>
              <a:gdLst>
                <a:gd name="connsiteX0" fmla="*/ 0 w 6091008"/>
                <a:gd name="connsiteY0" fmla="*/ 5476844 h 6858000"/>
                <a:gd name="connsiteX1" fmla="*/ 15220 w 6091008"/>
                <a:gd name="connsiteY1" fmla="*/ 5501668 h 6858000"/>
                <a:gd name="connsiteX2" fmla="*/ 198940 w 6091008"/>
                <a:gd name="connsiteY2" fmla="*/ 5717964 h 6858000"/>
                <a:gd name="connsiteX3" fmla="*/ 251499 w 6091008"/>
                <a:gd name="connsiteY3" fmla="*/ 5763842 h 6858000"/>
                <a:gd name="connsiteX4" fmla="*/ 308460 w 6091008"/>
                <a:gd name="connsiteY4" fmla="*/ 5806337 h 6858000"/>
                <a:gd name="connsiteX5" fmla="*/ 368305 w 6091008"/>
                <a:gd name="connsiteY5" fmla="*/ 5847248 h 6858000"/>
                <a:gd name="connsiteX6" fmla="*/ 430451 w 6091008"/>
                <a:gd name="connsiteY6" fmla="*/ 5887305 h 6858000"/>
                <a:gd name="connsiteX7" fmla="*/ 975811 w 6091008"/>
                <a:gd name="connsiteY7" fmla="*/ 6205653 h 6858000"/>
                <a:gd name="connsiteX8" fmla="*/ 1510250 w 6091008"/>
                <a:gd name="connsiteY8" fmla="*/ 6575390 h 6858000"/>
                <a:gd name="connsiteX9" fmla="*/ 2002437 w 6091008"/>
                <a:gd name="connsiteY9" fmla="*/ 6825029 h 6858000"/>
                <a:gd name="connsiteX10" fmla="*/ 2137670 w 6091008"/>
                <a:gd name="connsiteY10" fmla="*/ 6856874 h 6858000"/>
                <a:gd name="connsiteX11" fmla="*/ 2145778 w 6091008"/>
                <a:gd name="connsiteY11" fmla="*/ 6858000 h 6858000"/>
                <a:gd name="connsiteX12" fmla="*/ 1098858 w 6091008"/>
                <a:gd name="connsiteY12" fmla="*/ 6858000 h 6858000"/>
                <a:gd name="connsiteX13" fmla="*/ 1004166 w 6091008"/>
                <a:gd name="connsiteY13" fmla="*/ 6786858 h 6858000"/>
                <a:gd name="connsiteX14" fmla="*/ 751974 w 6091008"/>
                <a:gd name="connsiteY14" fmla="*/ 6608169 h 6858000"/>
                <a:gd name="connsiteX15" fmla="*/ 623305 w 6091008"/>
                <a:gd name="connsiteY15" fmla="*/ 6522172 h 6858000"/>
                <a:gd name="connsiteX16" fmla="*/ 492346 w 6091008"/>
                <a:gd name="connsiteY16" fmla="*/ 6437477 h 6858000"/>
                <a:gd name="connsiteX17" fmla="*/ 358536 w 6091008"/>
                <a:gd name="connsiteY17" fmla="*/ 6352312 h 6858000"/>
                <a:gd name="connsiteX18" fmla="*/ 290710 w 6091008"/>
                <a:gd name="connsiteY18" fmla="*/ 6308820 h 6858000"/>
                <a:gd name="connsiteX19" fmla="*/ 221792 w 6091008"/>
                <a:gd name="connsiteY19" fmla="*/ 6263122 h 6858000"/>
                <a:gd name="connsiteX20" fmla="*/ 152460 w 6091008"/>
                <a:gd name="connsiteY20" fmla="*/ 6215106 h 6858000"/>
                <a:gd name="connsiteX21" fmla="*/ 83055 w 6091008"/>
                <a:gd name="connsiteY21" fmla="*/ 6163978 h 6858000"/>
                <a:gd name="connsiteX22" fmla="*/ 14161 w 6091008"/>
                <a:gd name="connsiteY22" fmla="*/ 6109014 h 6858000"/>
                <a:gd name="connsiteX23" fmla="*/ 0 w 6091008"/>
                <a:gd name="connsiteY23" fmla="*/ 6096195 h 6858000"/>
                <a:gd name="connsiteX24" fmla="*/ 3707444 w 6091008"/>
                <a:gd name="connsiteY24" fmla="*/ 0 h 6858000"/>
                <a:gd name="connsiteX25" fmla="*/ 4265528 w 6091008"/>
                <a:gd name="connsiteY25" fmla="*/ 0 h 6858000"/>
                <a:gd name="connsiteX26" fmla="*/ 4291472 w 6091008"/>
                <a:gd name="connsiteY26" fmla="*/ 15596 h 6858000"/>
                <a:gd name="connsiteX27" fmla="*/ 4431124 w 6091008"/>
                <a:gd name="connsiteY27" fmla="*/ 119052 h 6858000"/>
                <a:gd name="connsiteX28" fmla="*/ 4899570 w 6091008"/>
                <a:gd name="connsiteY28" fmla="*/ 643769 h 6858000"/>
                <a:gd name="connsiteX29" fmla="*/ 5247925 w 6091008"/>
                <a:gd name="connsiteY29" fmla="*/ 1232134 h 6858000"/>
                <a:gd name="connsiteX30" fmla="*/ 5401234 w 6091008"/>
                <a:gd name="connsiteY30" fmla="*/ 1518442 h 6858000"/>
                <a:gd name="connsiteX31" fmla="*/ 5480921 w 6091008"/>
                <a:gd name="connsiteY31" fmla="*/ 1662114 h 6858000"/>
                <a:gd name="connsiteX32" fmla="*/ 5561804 w 6091008"/>
                <a:gd name="connsiteY32" fmla="*/ 1812436 h 6858000"/>
                <a:gd name="connsiteX33" fmla="*/ 5855037 w 6091008"/>
                <a:gd name="connsiteY33" fmla="*/ 2457716 h 6858000"/>
                <a:gd name="connsiteX34" fmla="*/ 6052254 w 6091008"/>
                <a:gd name="connsiteY34" fmla="*/ 3193699 h 6858000"/>
                <a:gd name="connsiteX35" fmla="*/ 6073151 w 6091008"/>
                <a:gd name="connsiteY35" fmla="*/ 4004612 h 6858000"/>
                <a:gd name="connsiteX36" fmla="*/ 6067309 w 6091008"/>
                <a:gd name="connsiteY36" fmla="*/ 4055890 h 6858000"/>
                <a:gd name="connsiteX37" fmla="*/ 6059979 w 6091008"/>
                <a:gd name="connsiteY37" fmla="*/ 4106917 h 6858000"/>
                <a:gd name="connsiteX38" fmla="*/ 6052371 w 6091008"/>
                <a:gd name="connsiteY38" fmla="*/ 4158016 h 6858000"/>
                <a:gd name="connsiteX39" fmla="*/ 6043434 w 6091008"/>
                <a:gd name="connsiteY39" fmla="*/ 4208759 h 6858000"/>
                <a:gd name="connsiteX40" fmla="*/ 6023229 w 6091008"/>
                <a:gd name="connsiteY40" fmla="*/ 4309769 h 6858000"/>
                <a:gd name="connsiteX41" fmla="*/ 5999922 w 6091008"/>
                <a:gd name="connsiteY41" fmla="*/ 4409799 h 6858000"/>
                <a:gd name="connsiteX42" fmla="*/ 5987157 w 6091008"/>
                <a:gd name="connsiteY42" fmla="*/ 4459369 h 6858000"/>
                <a:gd name="connsiteX43" fmla="*/ 5973731 w 6091008"/>
                <a:gd name="connsiteY43" fmla="*/ 4508027 h 6858000"/>
                <a:gd name="connsiteX44" fmla="*/ 5944653 w 6091008"/>
                <a:gd name="connsiteY44" fmla="*/ 4602538 h 6858000"/>
                <a:gd name="connsiteX45" fmla="*/ 5915334 w 6091008"/>
                <a:gd name="connsiteY45" fmla="*/ 4696982 h 6858000"/>
                <a:gd name="connsiteX46" fmla="*/ 5881786 w 6091008"/>
                <a:gd name="connsiteY46" fmla="*/ 4790295 h 6858000"/>
                <a:gd name="connsiteX47" fmla="*/ 5539609 w 6091008"/>
                <a:gd name="connsiteY47" fmla="*/ 5504511 h 6858000"/>
                <a:gd name="connsiteX48" fmla="*/ 5432400 w 6091008"/>
                <a:gd name="connsiteY48" fmla="*/ 5669348 h 6858000"/>
                <a:gd name="connsiteX49" fmla="*/ 5404330 w 6091008"/>
                <a:gd name="connsiteY49" fmla="*/ 5709372 h 6858000"/>
                <a:gd name="connsiteX50" fmla="*/ 5375525 w 6091008"/>
                <a:gd name="connsiteY50" fmla="*/ 5748757 h 6858000"/>
                <a:gd name="connsiteX51" fmla="*/ 5317831 w 6091008"/>
                <a:gd name="connsiteY51" fmla="*/ 5827355 h 6858000"/>
                <a:gd name="connsiteX52" fmla="*/ 5288208 w 6091008"/>
                <a:gd name="connsiteY52" fmla="*/ 5865932 h 6858000"/>
                <a:gd name="connsiteX53" fmla="*/ 5273251 w 6091008"/>
                <a:gd name="connsiteY53" fmla="*/ 5885035 h 6858000"/>
                <a:gd name="connsiteX54" fmla="*/ 5256656 w 6091008"/>
                <a:gd name="connsiteY54" fmla="*/ 5902520 h 6858000"/>
                <a:gd name="connsiteX55" fmla="*/ 5189858 w 6091008"/>
                <a:gd name="connsiteY55" fmla="*/ 5971616 h 6858000"/>
                <a:gd name="connsiteX56" fmla="*/ 5156287 w 6091008"/>
                <a:gd name="connsiteY56" fmla="*/ 6005600 h 6858000"/>
                <a:gd name="connsiteX57" fmla="*/ 5121598 w 6091008"/>
                <a:gd name="connsiteY57" fmla="*/ 6037962 h 6858000"/>
                <a:gd name="connsiteX58" fmla="*/ 5051798 w 6091008"/>
                <a:gd name="connsiteY58" fmla="*/ 6101838 h 6858000"/>
                <a:gd name="connsiteX59" fmla="*/ 4463594 w 6091008"/>
                <a:gd name="connsiteY59" fmla="*/ 6532280 h 6858000"/>
                <a:gd name="connsiteX60" fmla="*/ 4388637 w 6091008"/>
                <a:gd name="connsiteY60" fmla="*/ 6579169 h 6858000"/>
                <a:gd name="connsiteX61" fmla="*/ 4312856 w 6091008"/>
                <a:gd name="connsiteY61" fmla="*/ 6623337 h 6858000"/>
                <a:gd name="connsiteX62" fmla="*/ 4237558 w 6091008"/>
                <a:gd name="connsiteY62" fmla="*/ 6667632 h 6858000"/>
                <a:gd name="connsiteX63" fmla="*/ 4161774 w 6091008"/>
                <a:gd name="connsiteY63" fmla="*/ 6709883 h 6858000"/>
                <a:gd name="connsiteX64" fmla="*/ 4010448 w 6091008"/>
                <a:gd name="connsiteY64" fmla="*/ 6792981 h 6858000"/>
                <a:gd name="connsiteX65" fmla="*/ 3935163 w 6091008"/>
                <a:gd name="connsiteY65" fmla="*/ 6834338 h 6858000"/>
                <a:gd name="connsiteX66" fmla="*/ 3892887 w 6091008"/>
                <a:gd name="connsiteY66" fmla="*/ 6858000 h 6858000"/>
                <a:gd name="connsiteX67" fmla="*/ 2743942 w 6091008"/>
                <a:gd name="connsiteY67" fmla="*/ 6858000 h 6858000"/>
                <a:gd name="connsiteX68" fmla="*/ 2852577 w 6091008"/>
                <a:gd name="connsiteY68" fmla="*/ 6838910 h 6858000"/>
                <a:gd name="connsiteX69" fmla="*/ 3143255 w 6091008"/>
                <a:gd name="connsiteY69" fmla="*/ 6759775 h 6858000"/>
                <a:gd name="connsiteX70" fmla="*/ 3430899 w 6091008"/>
                <a:gd name="connsiteY70" fmla="*/ 6650056 h 6858000"/>
                <a:gd name="connsiteX71" fmla="*/ 3713289 w 6091008"/>
                <a:gd name="connsiteY71" fmla="*/ 6514054 h 6858000"/>
                <a:gd name="connsiteX72" fmla="*/ 3981228 w 6091008"/>
                <a:gd name="connsiteY72" fmla="*/ 6334878 h 6858000"/>
                <a:gd name="connsiteX73" fmla="*/ 4107885 w 6091008"/>
                <a:gd name="connsiteY73" fmla="*/ 6233689 h 6858000"/>
                <a:gd name="connsiteX74" fmla="*/ 4169795 w 6091008"/>
                <a:gd name="connsiteY74" fmla="*/ 6181389 h 6858000"/>
                <a:gd name="connsiteX75" fmla="*/ 4229189 w 6091008"/>
                <a:gd name="connsiteY75" fmla="*/ 6125914 h 6858000"/>
                <a:gd name="connsiteX76" fmla="*/ 4652064 w 6091008"/>
                <a:gd name="connsiteY76" fmla="*/ 5641457 h 6858000"/>
                <a:gd name="connsiteX77" fmla="*/ 4697555 w 6091008"/>
                <a:gd name="connsiteY77" fmla="*/ 5576516 h 6858000"/>
                <a:gd name="connsiteX78" fmla="*/ 4720492 w 6091008"/>
                <a:gd name="connsiteY78" fmla="*/ 5544537 h 6858000"/>
                <a:gd name="connsiteX79" fmla="*/ 4741922 w 6091008"/>
                <a:gd name="connsiteY79" fmla="*/ 5511420 h 6858000"/>
                <a:gd name="connsiteX80" fmla="*/ 4784179 w 6091008"/>
                <a:gd name="connsiteY80" fmla="*/ 5445022 h 6858000"/>
                <a:gd name="connsiteX81" fmla="*/ 4794796 w 6091008"/>
                <a:gd name="connsiteY81" fmla="*/ 5428584 h 6858000"/>
                <a:gd name="connsiteX82" fmla="*/ 4807173 w 6091008"/>
                <a:gd name="connsiteY82" fmla="*/ 5413795 h 6858000"/>
                <a:gd name="connsiteX83" fmla="*/ 4830010 w 6091008"/>
                <a:gd name="connsiteY83" fmla="*/ 5382674 h 6858000"/>
                <a:gd name="connsiteX84" fmla="*/ 4874298 w 6091008"/>
                <a:gd name="connsiteY84" fmla="*/ 5319323 h 6858000"/>
                <a:gd name="connsiteX85" fmla="*/ 4896484 w 6091008"/>
                <a:gd name="connsiteY85" fmla="*/ 5287734 h 6858000"/>
                <a:gd name="connsiteX86" fmla="*/ 4918019 w 6091008"/>
                <a:gd name="connsiteY86" fmla="*/ 5255673 h 6858000"/>
                <a:gd name="connsiteX87" fmla="*/ 4999238 w 6091008"/>
                <a:gd name="connsiteY87" fmla="*/ 5124058 h 6858000"/>
                <a:gd name="connsiteX88" fmla="*/ 5251271 w 6091008"/>
                <a:gd name="connsiteY88" fmla="*/ 4554965 h 6858000"/>
                <a:gd name="connsiteX89" fmla="*/ 5276136 w 6091008"/>
                <a:gd name="connsiteY89" fmla="*/ 4480521 h 6858000"/>
                <a:gd name="connsiteX90" fmla="*/ 5297442 w 6091008"/>
                <a:gd name="connsiteY90" fmla="*/ 4404389 h 6858000"/>
                <a:gd name="connsiteX91" fmla="*/ 5318953 w 6091008"/>
                <a:gd name="connsiteY91" fmla="*/ 4328458 h 6858000"/>
                <a:gd name="connsiteX92" fmla="*/ 5328684 w 6091008"/>
                <a:gd name="connsiteY92" fmla="*/ 4291175 h 6858000"/>
                <a:gd name="connsiteX93" fmla="*/ 5337470 w 6091008"/>
                <a:gd name="connsiteY93" fmla="*/ 4254522 h 6858000"/>
                <a:gd name="connsiteX94" fmla="*/ 5353277 w 6091008"/>
                <a:gd name="connsiteY94" fmla="*/ 4181038 h 6858000"/>
                <a:gd name="connsiteX95" fmla="*/ 5366762 w 6091008"/>
                <a:gd name="connsiteY95" fmla="*/ 4107520 h 6858000"/>
                <a:gd name="connsiteX96" fmla="*/ 5373105 w 6091008"/>
                <a:gd name="connsiteY96" fmla="*/ 4070802 h 6858000"/>
                <a:gd name="connsiteX97" fmla="*/ 5378288 w 6091008"/>
                <a:gd name="connsiteY97" fmla="*/ 4034066 h 6858000"/>
                <a:gd name="connsiteX98" fmla="*/ 5383471 w 6091008"/>
                <a:gd name="connsiteY98" fmla="*/ 3997331 h 6858000"/>
                <a:gd name="connsiteX99" fmla="*/ 5387373 w 6091008"/>
                <a:gd name="connsiteY99" fmla="*/ 3960547 h 6858000"/>
                <a:gd name="connsiteX100" fmla="*/ 5375699 w 6091008"/>
                <a:gd name="connsiteY100" fmla="*/ 3369810 h 6858000"/>
                <a:gd name="connsiteX101" fmla="*/ 5225695 w 6091008"/>
                <a:gd name="connsiteY101" fmla="*/ 2777923 h 6858000"/>
                <a:gd name="connsiteX102" fmla="*/ 4989893 w 6091008"/>
                <a:gd name="connsiteY102" fmla="*/ 2181595 h 6858000"/>
                <a:gd name="connsiteX103" fmla="*/ 4856777 w 6091008"/>
                <a:gd name="connsiteY103" fmla="*/ 1872581 h 6858000"/>
                <a:gd name="connsiteX104" fmla="*/ 4729367 w 6091008"/>
                <a:gd name="connsiteY104" fmla="*/ 1547581 h 6858000"/>
                <a:gd name="connsiteX105" fmla="*/ 4510575 w 6091008"/>
                <a:gd name="connsiteY105" fmla="*/ 917244 h 6858000"/>
                <a:gd name="connsiteX106" fmla="*/ 4387446 w 6091008"/>
                <a:gd name="connsiteY106" fmla="*/ 626512 h 6858000"/>
                <a:gd name="connsiteX107" fmla="*/ 4227716 w 6091008"/>
                <a:gd name="connsiteY107" fmla="*/ 368510 h 6858000"/>
                <a:gd name="connsiteX108" fmla="*/ 4017774 w 6091008"/>
                <a:gd name="connsiteY108" fmla="*/ 161674 h 6858000"/>
                <a:gd name="connsiteX109" fmla="*/ 3761542 w 6091008"/>
                <a:gd name="connsiteY109" fmla="*/ 19860 h 6858000"/>
                <a:gd name="connsiteX110" fmla="*/ 3727185 w 6091008"/>
                <a:gd name="connsiteY110" fmla="*/ 6533 h 6858000"/>
                <a:gd name="connsiteX111" fmla="*/ 1325680 w 6091008"/>
                <a:gd name="connsiteY111" fmla="*/ 0 h 6858000"/>
                <a:gd name="connsiteX112" fmla="*/ 2347354 w 6091008"/>
                <a:gd name="connsiteY112" fmla="*/ 0 h 6858000"/>
                <a:gd name="connsiteX113" fmla="*/ 2262734 w 6091008"/>
                <a:gd name="connsiteY113" fmla="*/ 20581 h 6858000"/>
                <a:gd name="connsiteX114" fmla="*/ 1969830 w 6091008"/>
                <a:gd name="connsiteY114" fmla="*/ 118108 h 6858000"/>
                <a:gd name="connsiteX115" fmla="*/ 1897367 w 6091008"/>
                <a:gd name="connsiteY115" fmla="*/ 145059 h 6858000"/>
                <a:gd name="connsiteX116" fmla="*/ 1825860 w 6091008"/>
                <a:gd name="connsiteY116" fmla="*/ 175210 h 6858000"/>
                <a:gd name="connsiteX117" fmla="*/ 1754258 w 6091008"/>
                <a:gd name="connsiteY117" fmla="*/ 204746 h 6858000"/>
                <a:gd name="connsiteX118" fmla="*/ 1683442 w 6091008"/>
                <a:gd name="connsiteY118" fmla="*/ 237143 h 6858000"/>
                <a:gd name="connsiteX119" fmla="*/ 1612330 w 6091008"/>
                <a:gd name="connsiteY119" fmla="*/ 268724 h 6858000"/>
                <a:gd name="connsiteX120" fmla="*/ 1542244 w 6091008"/>
                <a:gd name="connsiteY120" fmla="*/ 303229 h 6858000"/>
                <a:gd name="connsiteX121" fmla="*/ 1471990 w 6091008"/>
                <a:gd name="connsiteY121" fmla="*/ 337395 h 6858000"/>
                <a:gd name="connsiteX122" fmla="*/ 1402813 w 6091008"/>
                <a:gd name="connsiteY122" fmla="*/ 374794 h 6858000"/>
                <a:gd name="connsiteX123" fmla="*/ 1333886 w 6091008"/>
                <a:gd name="connsiteY123" fmla="*/ 412702 h 6858000"/>
                <a:gd name="connsiteX124" fmla="*/ 1266278 w 6091008"/>
                <a:gd name="connsiteY124" fmla="*/ 453907 h 6858000"/>
                <a:gd name="connsiteX125" fmla="*/ 1199136 w 6091008"/>
                <a:gd name="connsiteY125" fmla="*/ 496266 h 6858000"/>
                <a:gd name="connsiteX126" fmla="*/ 1182302 w 6091008"/>
                <a:gd name="connsiteY126" fmla="*/ 506917 h 6858000"/>
                <a:gd name="connsiteX127" fmla="*/ 1166009 w 6091008"/>
                <a:gd name="connsiteY127" fmla="*/ 518449 h 6858000"/>
                <a:gd name="connsiteX128" fmla="*/ 1133302 w 6091008"/>
                <a:gd name="connsiteY128" fmla="*/ 541479 h 6858000"/>
                <a:gd name="connsiteX129" fmla="*/ 1067923 w 6091008"/>
                <a:gd name="connsiteY129" fmla="*/ 587403 h 6858000"/>
                <a:gd name="connsiteX130" fmla="*/ 1051509 w 6091008"/>
                <a:gd name="connsiteY130" fmla="*/ 598902 h 6858000"/>
                <a:gd name="connsiteX131" fmla="*/ 1035673 w 6091008"/>
                <a:gd name="connsiteY131" fmla="*/ 611145 h 6858000"/>
                <a:gd name="connsiteX132" fmla="*/ 1003878 w 6091008"/>
                <a:gd name="connsiteY132" fmla="*/ 635598 h 6858000"/>
                <a:gd name="connsiteX133" fmla="*/ 877673 w 6091008"/>
                <a:gd name="connsiteY133" fmla="*/ 735582 h 6858000"/>
                <a:gd name="connsiteX134" fmla="*/ 417533 w 6091008"/>
                <a:gd name="connsiteY134" fmla="*/ 1198720 h 6858000"/>
                <a:gd name="connsiteX135" fmla="*/ 54935 w 6091008"/>
                <a:gd name="connsiteY135" fmla="*/ 1756293 h 6858000"/>
                <a:gd name="connsiteX136" fmla="*/ 17844 w 6091008"/>
                <a:gd name="connsiteY136" fmla="*/ 1831433 h 6858000"/>
                <a:gd name="connsiteX137" fmla="*/ 0 w 6091008"/>
                <a:gd name="connsiteY137" fmla="*/ 1869131 h 6858000"/>
                <a:gd name="connsiteX138" fmla="*/ 0 w 6091008"/>
                <a:gd name="connsiteY138" fmla="*/ 1198550 h 6858000"/>
                <a:gd name="connsiteX139" fmla="*/ 185957 w 6091008"/>
                <a:gd name="connsiteY139" fmla="*/ 961506 h 6858000"/>
                <a:gd name="connsiteX140" fmla="*/ 689746 w 6091008"/>
                <a:gd name="connsiteY140" fmla="*/ 447064 h 6858000"/>
                <a:gd name="connsiteX141" fmla="*/ 827126 w 6091008"/>
                <a:gd name="connsiteY141" fmla="*/ 333881 h 6858000"/>
                <a:gd name="connsiteX142" fmla="*/ 968997 w 6091008"/>
                <a:gd name="connsiteY142" fmla="*/ 228085 h 6858000"/>
                <a:gd name="connsiteX143" fmla="*/ 1004883 w 6091008"/>
                <a:gd name="connsiteY143" fmla="*/ 202373 h 6858000"/>
                <a:gd name="connsiteX144" fmla="*/ 1022826 w 6091008"/>
                <a:gd name="connsiteY144" fmla="*/ 189517 h 6858000"/>
                <a:gd name="connsiteX145" fmla="*/ 1041187 w 6091008"/>
                <a:gd name="connsiteY145" fmla="*/ 177509 h 6858000"/>
                <a:gd name="connsiteX146" fmla="*/ 1114760 w 6091008"/>
                <a:gd name="connsiteY146" fmla="*/ 129512 h 6858000"/>
                <a:gd name="connsiteX147" fmla="*/ 1188498 w 6091008"/>
                <a:gd name="connsiteY147" fmla="*/ 81854 h 6858000"/>
                <a:gd name="connsiteX148" fmla="*/ 1263461 w 6091008"/>
                <a:gd name="connsiteY148" fmla="*/ 368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6091008" h="6858000">
                  <a:moveTo>
                    <a:pt x="0" y="5476844"/>
                  </a:moveTo>
                  <a:lnTo>
                    <a:pt x="15220" y="5501668"/>
                  </a:lnTo>
                  <a:cubicBezTo>
                    <a:pt x="69097" y="5585141"/>
                    <a:pt x="130925" y="5654403"/>
                    <a:pt x="198940" y="5717964"/>
                  </a:cubicBezTo>
                  <a:lnTo>
                    <a:pt x="251499" y="5763842"/>
                  </a:lnTo>
                  <a:lnTo>
                    <a:pt x="308460" y="5806337"/>
                  </a:lnTo>
                  <a:cubicBezTo>
                    <a:pt x="326685" y="5820934"/>
                    <a:pt x="348384" y="5833667"/>
                    <a:pt x="368305" y="5847248"/>
                  </a:cubicBezTo>
                  <a:cubicBezTo>
                    <a:pt x="388782" y="5860683"/>
                    <a:pt x="408424" y="5874336"/>
                    <a:pt x="430451" y="5887305"/>
                  </a:cubicBezTo>
                  <a:cubicBezTo>
                    <a:pt x="601703" y="5991186"/>
                    <a:pt x="792871" y="6091279"/>
                    <a:pt x="975811" y="6205653"/>
                  </a:cubicBezTo>
                  <a:cubicBezTo>
                    <a:pt x="1159565" y="6318920"/>
                    <a:pt x="1337666" y="6443625"/>
                    <a:pt x="1510250" y="6575390"/>
                  </a:cubicBezTo>
                  <a:cubicBezTo>
                    <a:pt x="1658997" y="6690317"/>
                    <a:pt x="1824862" y="6774210"/>
                    <a:pt x="2002437" y="6825029"/>
                  </a:cubicBezTo>
                  <a:cubicBezTo>
                    <a:pt x="2046812" y="6837803"/>
                    <a:pt x="2091936" y="6848385"/>
                    <a:pt x="2137670" y="6856874"/>
                  </a:cubicBezTo>
                  <a:lnTo>
                    <a:pt x="2145778" y="6858000"/>
                  </a:lnTo>
                  <a:lnTo>
                    <a:pt x="1098858" y="6858000"/>
                  </a:lnTo>
                  <a:lnTo>
                    <a:pt x="1004166" y="6786858"/>
                  </a:lnTo>
                  <a:cubicBezTo>
                    <a:pt x="920997" y="6725805"/>
                    <a:pt x="837118" y="6666016"/>
                    <a:pt x="751974" y="6608169"/>
                  </a:cubicBezTo>
                  <a:lnTo>
                    <a:pt x="623305" y="6522172"/>
                  </a:lnTo>
                  <a:lnTo>
                    <a:pt x="492346" y="6437477"/>
                  </a:lnTo>
                  <a:lnTo>
                    <a:pt x="358536" y="6352312"/>
                  </a:lnTo>
                  <a:lnTo>
                    <a:pt x="290710" y="6308820"/>
                  </a:lnTo>
                  <a:lnTo>
                    <a:pt x="221792" y="6263122"/>
                  </a:lnTo>
                  <a:cubicBezTo>
                    <a:pt x="198889" y="6248595"/>
                    <a:pt x="175526" y="6231442"/>
                    <a:pt x="152460" y="6215106"/>
                  </a:cubicBezTo>
                  <a:cubicBezTo>
                    <a:pt x="129301" y="6198154"/>
                    <a:pt x="105988" y="6183223"/>
                    <a:pt x="83055" y="6163978"/>
                  </a:cubicBezTo>
                  <a:lnTo>
                    <a:pt x="14161" y="6109014"/>
                  </a:lnTo>
                  <a:lnTo>
                    <a:pt x="0" y="6096195"/>
                  </a:lnTo>
                  <a:close/>
                  <a:moveTo>
                    <a:pt x="3707444" y="0"/>
                  </a:moveTo>
                  <a:lnTo>
                    <a:pt x="4265528" y="0"/>
                  </a:lnTo>
                  <a:lnTo>
                    <a:pt x="4291472" y="15596"/>
                  </a:lnTo>
                  <a:cubicBezTo>
                    <a:pt x="4339292" y="47637"/>
                    <a:pt x="4385917" y="82210"/>
                    <a:pt x="4431124" y="119052"/>
                  </a:cubicBezTo>
                  <a:cubicBezTo>
                    <a:pt x="4612085" y="266897"/>
                    <a:pt x="4766658" y="451392"/>
                    <a:pt x="4899570" y="643769"/>
                  </a:cubicBezTo>
                  <a:cubicBezTo>
                    <a:pt x="5032421" y="836866"/>
                    <a:pt x="5144168" y="1037706"/>
                    <a:pt x="5247925" y="1232134"/>
                  </a:cubicBezTo>
                  <a:cubicBezTo>
                    <a:pt x="5299886" y="1329516"/>
                    <a:pt x="5349860" y="1425631"/>
                    <a:pt x="5401234" y="1518442"/>
                  </a:cubicBezTo>
                  <a:lnTo>
                    <a:pt x="5480921" y="1662114"/>
                  </a:lnTo>
                  <a:cubicBezTo>
                    <a:pt x="5508162" y="1711659"/>
                    <a:pt x="5535098" y="1761858"/>
                    <a:pt x="5561804" y="1812436"/>
                  </a:cubicBezTo>
                  <a:cubicBezTo>
                    <a:pt x="5668394" y="2015131"/>
                    <a:pt x="5769309" y="2228374"/>
                    <a:pt x="5855037" y="2457716"/>
                  </a:cubicBezTo>
                  <a:cubicBezTo>
                    <a:pt x="5940757" y="2686612"/>
                    <a:pt x="6011031" y="2932566"/>
                    <a:pt x="6052254" y="3193699"/>
                  </a:cubicBezTo>
                  <a:cubicBezTo>
                    <a:pt x="6093625" y="3454283"/>
                    <a:pt x="6103924" y="3730828"/>
                    <a:pt x="6073151" y="4004612"/>
                  </a:cubicBezTo>
                  <a:lnTo>
                    <a:pt x="6067309" y="4055890"/>
                  </a:lnTo>
                  <a:cubicBezTo>
                    <a:pt x="6065066" y="4072953"/>
                    <a:pt x="6062462" y="4089919"/>
                    <a:pt x="6059979" y="4106917"/>
                  </a:cubicBezTo>
                  <a:lnTo>
                    <a:pt x="6052371" y="4158016"/>
                  </a:lnTo>
                  <a:cubicBezTo>
                    <a:pt x="6049766" y="4174982"/>
                    <a:pt x="6046401" y="4191890"/>
                    <a:pt x="6043434" y="4208759"/>
                  </a:cubicBezTo>
                  <a:cubicBezTo>
                    <a:pt x="6037102" y="4242536"/>
                    <a:pt x="6031011" y="4276380"/>
                    <a:pt x="6023229" y="4309769"/>
                  </a:cubicBezTo>
                  <a:cubicBezTo>
                    <a:pt x="6015690" y="4343223"/>
                    <a:pt x="6008874" y="4376870"/>
                    <a:pt x="5999922" y="4409799"/>
                  </a:cubicBezTo>
                  <a:lnTo>
                    <a:pt x="5987157" y="4459369"/>
                  </a:lnTo>
                  <a:cubicBezTo>
                    <a:pt x="5982945" y="4476053"/>
                    <a:pt x="5978687" y="4492427"/>
                    <a:pt x="5973731" y="4508027"/>
                  </a:cubicBezTo>
                  <a:lnTo>
                    <a:pt x="5944653" y="4602538"/>
                  </a:lnTo>
                  <a:lnTo>
                    <a:pt x="5915334" y="4696982"/>
                  </a:lnTo>
                  <a:cubicBezTo>
                    <a:pt x="5905346" y="4728457"/>
                    <a:pt x="5892944" y="4759283"/>
                    <a:pt x="5881786" y="4790295"/>
                  </a:cubicBezTo>
                  <a:cubicBezTo>
                    <a:pt x="5791737" y="5038923"/>
                    <a:pt x="5677271" y="5280123"/>
                    <a:pt x="5539609" y="5504511"/>
                  </a:cubicBezTo>
                  <a:lnTo>
                    <a:pt x="5432400" y="5669348"/>
                  </a:lnTo>
                  <a:cubicBezTo>
                    <a:pt x="5423763" y="5683225"/>
                    <a:pt x="5413823" y="5696165"/>
                    <a:pt x="5404330" y="5709372"/>
                  </a:cubicBezTo>
                  <a:lnTo>
                    <a:pt x="5375525" y="5748757"/>
                  </a:lnTo>
                  <a:lnTo>
                    <a:pt x="5317831" y="5827355"/>
                  </a:lnTo>
                  <a:cubicBezTo>
                    <a:pt x="5308217" y="5840529"/>
                    <a:pt x="5298639" y="5853567"/>
                    <a:pt x="5288208" y="5865932"/>
                  </a:cubicBezTo>
                  <a:cubicBezTo>
                    <a:pt x="5283153" y="5872232"/>
                    <a:pt x="5278509" y="5878936"/>
                    <a:pt x="5273251" y="5885035"/>
                  </a:cubicBezTo>
                  <a:cubicBezTo>
                    <a:pt x="5267908" y="5890963"/>
                    <a:pt x="5262120" y="5896624"/>
                    <a:pt x="5256656" y="5902520"/>
                  </a:cubicBezTo>
                  <a:lnTo>
                    <a:pt x="5189858" y="5971616"/>
                  </a:lnTo>
                  <a:cubicBezTo>
                    <a:pt x="5178681" y="5982899"/>
                    <a:pt x="5167959" y="5994892"/>
                    <a:pt x="5156287" y="6005600"/>
                  </a:cubicBezTo>
                  <a:lnTo>
                    <a:pt x="5121598" y="6037962"/>
                  </a:lnTo>
                  <a:lnTo>
                    <a:pt x="5051798" y="6101838"/>
                  </a:lnTo>
                  <a:cubicBezTo>
                    <a:pt x="4864110" y="6268956"/>
                    <a:pt x="4663874" y="6407541"/>
                    <a:pt x="4463594" y="6532280"/>
                  </a:cubicBezTo>
                  <a:cubicBezTo>
                    <a:pt x="4438472" y="6547774"/>
                    <a:pt x="4413434" y="6563439"/>
                    <a:pt x="4388637" y="6579169"/>
                  </a:cubicBezTo>
                  <a:lnTo>
                    <a:pt x="4312856" y="6623337"/>
                  </a:lnTo>
                  <a:lnTo>
                    <a:pt x="4237558" y="6667632"/>
                  </a:lnTo>
                  <a:cubicBezTo>
                    <a:pt x="4212548" y="6682715"/>
                    <a:pt x="4186842" y="6695553"/>
                    <a:pt x="4161774" y="6709883"/>
                  </a:cubicBezTo>
                  <a:cubicBezTo>
                    <a:pt x="4111167" y="6737392"/>
                    <a:pt x="4061123" y="6766670"/>
                    <a:pt x="4010448" y="6792981"/>
                  </a:cubicBezTo>
                  <a:cubicBezTo>
                    <a:pt x="3985322" y="6806562"/>
                    <a:pt x="3960037" y="6820248"/>
                    <a:pt x="3935163" y="6834338"/>
                  </a:cubicBezTo>
                  <a:lnTo>
                    <a:pt x="3892887" y="6858000"/>
                  </a:lnTo>
                  <a:lnTo>
                    <a:pt x="2743942" y="6858000"/>
                  </a:lnTo>
                  <a:lnTo>
                    <a:pt x="2852577" y="6838910"/>
                  </a:lnTo>
                  <a:cubicBezTo>
                    <a:pt x="2949686" y="6818527"/>
                    <a:pt x="3046805" y="6791706"/>
                    <a:pt x="3143255" y="6759775"/>
                  </a:cubicBezTo>
                  <a:cubicBezTo>
                    <a:pt x="3239807" y="6727945"/>
                    <a:pt x="3335416" y="6689975"/>
                    <a:pt x="3430899" y="6650056"/>
                  </a:cubicBezTo>
                  <a:cubicBezTo>
                    <a:pt x="3526299" y="6609969"/>
                    <a:pt x="3621242" y="6565786"/>
                    <a:pt x="3713289" y="6514054"/>
                  </a:cubicBezTo>
                  <a:cubicBezTo>
                    <a:pt x="3805137" y="6460650"/>
                    <a:pt x="3895762" y="6401178"/>
                    <a:pt x="3981228" y="6334878"/>
                  </a:cubicBezTo>
                  <a:cubicBezTo>
                    <a:pt x="4024934" y="6303166"/>
                    <a:pt x="4066572" y="6268544"/>
                    <a:pt x="4107885" y="6233689"/>
                  </a:cubicBezTo>
                  <a:cubicBezTo>
                    <a:pt x="4128602" y="6216277"/>
                    <a:pt x="4149365" y="6199173"/>
                    <a:pt x="4169795" y="6181389"/>
                  </a:cubicBezTo>
                  <a:cubicBezTo>
                    <a:pt x="4189729" y="6163032"/>
                    <a:pt x="4209542" y="6144643"/>
                    <a:pt x="4229189" y="6125914"/>
                  </a:cubicBezTo>
                  <a:cubicBezTo>
                    <a:pt x="4387326" y="5978255"/>
                    <a:pt x="4528049" y="5812977"/>
                    <a:pt x="4652064" y="5641457"/>
                  </a:cubicBezTo>
                  <a:lnTo>
                    <a:pt x="4697555" y="5576516"/>
                  </a:lnTo>
                  <a:lnTo>
                    <a:pt x="4720492" y="5544537"/>
                  </a:lnTo>
                  <a:cubicBezTo>
                    <a:pt x="4728246" y="5533956"/>
                    <a:pt x="4734819" y="5522469"/>
                    <a:pt x="4741922" y="5511420"/>
                  </a:cubicBezTo>
                  <a:lnTo>
                    <a:pt x="4784179" y="5445022"/>
                  </a:lnTo>
                  <a:cubicBezTo>
                    <a:pt x="4787730" y="5439497"/>
                    <a:pt x="4791161" y="5433940"/>
                    <a:pt x="4794796" y="5428584"/>
                  </a:cubicBezTo>
                  <a:cubicBezTo>
                    <a:pt x="4798637" y="5423432"/>
                    <a:pt x="4803091" y="5418884"/>
                    <a:pt x="4807173" y="5413795"/>
                  </a:cubicBezTo>
                  <a:cubicBezTo>
                    <a:pt x="4815384" y="5403926"/>
                    <a:pt x="4822656" y="5393214"/>
                    <a:pt x="4830010" y="5382674"/>
                  </a:cubicBezTo>
                  <a:lnTo>
                    <a:pt x="4874298" y="5319323"/>
                  </a:lnTo>
                  <a:lnTo>
                    <a:pt x="4896484" y="5287734"/>
                  </a:lnTo>
                  <a:cubicBezTo>
                    <a:pt x="4903839" y="5277191"/>
                    <a:pt x="4911520" y="5266885"/>
                    <a:pt x="4918019" y="5255673"/>
                  </a:cubicBezTo>
                  <a:lnTo>
                    <a:pt x="4999238" y="5124058"/>
                  </a:lnTo>
                  <a:cubicBezTo>
                    <a:pt x="5102559" y="4945225"/>
                    <a:pt x="5185787" y="4753943"/>
                    <a:pt x="5251271" y="4554965"/>
                  </a:cubicBezTo>
                  <a:cubicBezTo>
                    <a:pt x="5259371" y="4530051"/>
                    <a:pt x="5268846" y="4505799"/>
                    <a:pt x="5276136" y="4480521"/>
                  </a:cubicBezTo>
                  <a:lnTo>
                    <a:pt x="5297442" y="4404389"/>
                  </a:lnTo>
                  <a:lnTo>
                    <a:pt x="5318953" y="4328458"/>
                  </a:lnTo>
                  <a:cubicBezTo>
                    <a:pt x="5322895" y="4315679"/>
                    <a:pt x="5325929" y="4303390"/>
                    <a:pt x="5328684" y="4291175"/>
                  </a:cubicBezTo>
                  <a:lnTo>
                    <a:pt x="5337470" y="4254522"/>
                  </a:lnTo>
                  <a:cubicBezTo>
                    <a:pt x="5343899" y="4230045"/>
                    <a:pt x="5348129" y="4205565"/>
                    <a:pt x="5353277" y="4181038"/>
                  </a:cubicBezTo>
                  <a:cubicBezTo>
                    <a:pt x="5358786" y="4156608"/>
                    <a:pt x="5362533" y="4132000"/>
                    <a:pt x="5366762" y="4107520"/>
                  </a:cubicBezTo>
                  <a:cubicBezTo>
                    <a:pt x="5368877" y="4095280"/>
                    <a:pt x="5371390" y="4083000"/>
                    <a:pt x="5373105" y="4070802"/>
                  </a:cubicBezTo>
                  <a:lnTo>
                    <a:pt x="5378288" y="4034066"/>
                  </a:lnTo>
                  <a:lnTo>
                    <a:pt x="5383471" y="3997331"/>
                  </a:lnTo>
                  <a:lnTo>
                    <a:pt x="5387373" y="3960547"/>
                  </a:lnTo>
                  <a:cubicBezTo>
                    <a:pt x="5408513" y="3764258"/>
                    <a:pt x="5404752" y="3567184"/>
                    <a:pt x="5375699" y="3369810"/>
                  </a:cubicBezTo>
                  <a:cubicBezTo>
                    <a:pt x="5347044" y="3172396"/>
                    <a:pt x="5293473" y="2975222"/>
                    <a:pt x="5225695" y="2777923"/>
                  </a:cubicBezTo>
                  <a:cubicBezTo>
                    <a:pt x="5157675" y="2580560"/>
                    <a:pt x="5075729" y="2382997"/>
                    <a:pt x="4989893" y="2181595"/>
                  </a:cubicBezTo>
                  <a:lnTo>
                    <a:pt x="4856777" y="1872581"/>
                  </a:lnTo>
                  <a:cubicBezTo>
                    <a:pt x="4811108" y="1763784"/>
                    <a:pt x="4768691" y="1655416"/>
                    <a:pt x="4729367" y="1547581"/>
                  </a:cubicBezTo>
                  <a:cubicBezTo>
                    <a:pt x="4650320" y="1331954"/>
                    <a:pt x="4585048" y="1118545"/>
                    <a:pt x="4510575" y="917244"/>
                  </a:cubicBezTo>
                  <a:cubicBezTo>
                    <a:pt x="4473339" y="816594"/>
                    <a:pt x="4433491" y="718925"/>
                    <a:pt x="4387446" y="626512"/>
                  </a:cubicBezTo>
                  <a:cubicBezTo>
                    <a:pt x="4341559" y="533993"/>
                    <a:pt x="4289352" y="446701"/>
                    <a:pt x="4227716" y="368510"/>
                  </a:cubicBezTo>
                  <a:cubicBezTo>
                    <a:pt x="4166554" y="290006"/>
                    <a:pt x="4096194" y="220222"/>
                    <a:pt x="4017774" y="161674"/>
                  </a:cubicBezTo>
                  <a:cubicBezTo>
                    <a:pt x="3939391" y="102989"/>
                    <a:pt x="3853034" y="55709"/>
                    <a:pt x="3761542" y="19860"/>
                  </a:cubicBezTo>
                  <a:lnTo>
                    <a:pt x="3727185" y="6533"/>
                  </a:lnTo>
                  <a:close/>
                  <a:moveTo>
                    <a:pt x="1325680" y="0"/>
                  </a:moveTo>
                  <a:lnTo>
                    <a:pt x="2347354" y="0"/>
                  </a:lnTo>
                  <a:lnTo>
                    <a:pt x="2262734" y="20581"/>
                  </a:lnTo>
                  <a:cubicBezTo>
                    <a:pt x="2164073" y="49233"/>
                    <a:pt x="2066423" y="82020"/>
                    <a:pt x="1969830" y="118108"/>
                  </a:cubicBezTo>
                  <a:cubicBezTo>
                    <a:pt x="1945675" y="127092"/>
                    <a:pt x="1921391" y="135598"/>
                    <a:pt x="1897367" y="145059"/>
                  </a:cubicBezTo>
                  <a:cubicBezTo>
                    <a:pt x="1873522" y="155302"/>
                    <a:pt x="1849679" y="165546"/>
                    <a:pt x="1825860" y="175210"/>
                  </a:cubicBezTo>
                  <a:lnTo>
                    <a:pt x="1754258" y="204746"/>
                  </a:lnTo>
                  <a:lnTo>
                    <a:pt x="1683442" y="237143"/>
                  </a:lnTo>
                  <a:cubicBezTo>
                    <a:pt x="1659851" y="247896"/>
                    <a:pt x="1636127" y="258172"/>
                    <a:pt x="1612330" y="268724"/>
                  </a:cubicBezTo>
                  <a:lnTo>
                    <a:pt x="1542244" y="303229"/>
                  </a:lnTo>
                  <a:lnTo>
                    <a:pt x="1471990" y="337395"/>
                  </a:lnTo>
                  <a:cubicBezTo>
                    <a:pt x="1448660" y="349103"/>
                    <a:pt x="1425927" y="362441"/>
                    <a:pt x="1402813" y="374794"/>
                  </a:cubicBezTo>
                  <a:lnTo>
                    <a:pt x="1333886" y="412702"/>
                  </a:lnTo>
                  <a:cubicBezTo>
                    <a:pt x="1310940" y="425394"/>
                    <a:pt x="1288842" y="440228"/>
                    <a:pt x="1266278" y="453907"/>
                  </a:cubicBezTo>
                  <a:lnTo>
                    <a:pt x="1199136" y="496266"/>
                  </a:lnTo>
                  <a:lnTo>
                    <a:pt x="1182302" y="506917"/>
                  </a:lnTo>
                  <a:lnTo>
                    <a:pt x="1166009" y="518449"/>
                  </a:lnTo>
                  <a:lnTo>
                    <a:pt x="1133302" y="541479"/>
                  </a:lnTo>
                  <a:lnTo>
                    <a:pt x="1067923" y="587403"/>
                  </a:lnTo>
                  <a:lnTo>
                    <a:pt x="1051509" y="598902"/>
                  </a:lnTo>
                  <a:lnTo>
                    <a:pt x="1035673" y="611145"/>
                  </a:lnTo>
                  <a:lnTo>
                    <a:pt x="1003878" y="635598"/>
                  </a:lnTo>
                  <a:cubicBezTo>
                    <a:pt x="961473" y="668248"/>
                    <a:pt x="918407" y="699983"/>
                    <a:pt x="877673" y="735582"/>
                  </a:cubicBezTo>
                  <a:cubicBezTo>
                    <a:pt x="711850" y="872792"/>
                    <a:pt x="555901" y="1026776"/>
                    <a:pt x="417533" y="1198720"/>
                  </a:cubicBezTo>
                  <a:cubicBezTo>
                    <a:pt x="278999" y="1370325"/>
                    <a:pt x="156917" y="1557820"/>
                    <a:pt x="54935" y="1756293"/>
                  </a:cubicBezTo>
                  <a:lnTo>
                    <a:pt x="17844" y="1831433"/>
                  </a:lnTo>
                  <a:lnTo>
                    <a:pt x="0" y="1869131"/>
                  </a:lnTo>
                  <a:lnTo>
                    <a:pt x="0" y="1198550"/>
                  </a:lnTo>
                  <a:lnTo>
                    <a:pt x="185957" y="961506"/>
                  </a:lnTo>
                  <a:cubicBezTo>
                    <a:pt x="342426" y="776600"/>
                    <a:pt x="509755" y="602849"/>
                    <a:pt x="689746" y="447064"/>
                  </a:cubicBezTo>
                  <a:cubicBezTo>
                    <a:pt x="733932" y="406795"/>
                    <a:pt x="780859" y="370795"/>
                    <a:pt x="827126" y="333881"/>
                  </a:cubicBezTo>
                  <a:cubicBezTo>
                    <a:pt x="872886" y="295949"/>
                    <a:pt x="921195" y="262526"/>
                    <a:pt x="968997" y="228085"/>
                  </a:cubicBezTo>
                  <a:lnTo>
                    <a:pt x="1004883" y="202373"/>
                  </a:lnTo>
                  <a:lnTo>
                    <a:pt x="1022826" y="189517"/>
                  </a:lnTo>
                  <a:lnTo>
                    <a:pt x="1041187" y="177509"/>
                  </a:lnTo>
                  <a:lnTo>
                    <a:pt x="1114760" y="129512"/>
                  </a:lnTo>
                  <a:cubicBezTo>
                    <a:pt x="1139435" y="113750"/>
                    <a:pt x="1163439" y="96630"/>
                    <a:pt x="1188498" y="81854"/>
                  </a:cubicBezTo>
                  <a:lnTo>
                    <a:pt x="1263461" y="36880"/>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D01D44A9-1D51-461B-A228-06F6C500B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5600" cy="6858000"/>
            </a:xfrm>
            <a:custGeom>
              <a:avLst/>
              <a:gdLst>
                <a:gd name="connsiteX0" fmla="*/ 0 w 6055600"/>
                <a:gd name="connsiteY0" fmla="*/ 5960220 h 6858000"/>
                <a:gd name="connsiteX1" fmla="*/ 36039 w 6055600"/>
                <a:gd name="connsiteY1" fmla="*/ 6002605 h 6858000"/>
                <a:gd name="connsiteX2" fmla="*/ 92950 w 6055600"/>
                <a:gd name="connsiteY2" fmla="*/ 6059050 h 6858000"/>
                <a:gd name="connsiteX3" fmla="*/ 153706 w 6055600"/>
                <a:gd name="connsiteY3" fmla="*/ 6111427 h 6858000"/>
                <a:gd name="connsiteX4" fmla="*/ 216806 w 6055600"/>
                <a:gd name="connsiteY4" fmla="*/ 6161603 h 6858000"/>
                <a:gd name="connsiteX5" fmla="*/ 281945 w 6055600"/>
                <a:gd name="connsiteY5" fmla="*/ 6209777 h 6858000"/>
                <a:gd name="connsiteX6" fmla="*/ 553337 w 6055600"/>
                <a:gd name="connsiteY6" fmla="*/ 6391500 h 6858000"/>
                <a:gd name="connsiteX7" fmla="*/ 690543 w 6055600"/>
                <a:gd name="connsiteY7" fmla="*/ 6481634 h 6858000"/>
                <a:gd name="connsiteX8" fmla="*/ 827127 w 6055600"/>
                <a:gd name="connsiteY8" fmla="*/ 6573159 h 6858000"/>
                <a:gd name="connsiteX9" fmla="*/ 1095915 w 6055600"/>
                <a:gd name="connsiteY9" fmla="*/ 6762202 h 6858000"/>
                <a:gd name="connsiteX10" fmla="*/ 1224853 w 6055600"/>
                <a:gd name="connsiteY10" fmla="*/ 6858000 h 6858000"/>
                <a:gd name="connsiteX11" fmla="*/ 1154072 w 6055600"/>
                <a:gd name="connsiteY11" fmla="*/ 6858000 h 6858000"/>
                <a:gd name="connsiteX12" fmla="*/ 1073489 w 6055600"/>
                <a:gd name="connsiteY12" fmla="*/ 6799140 h 6858000"/>
                <a:gd name="connsiteX13" fmla="*/ 800175 w 6055600"/>
                <a:gd name="connsiteY13" fmla="*/ 6620441 h 6858000"/>
                <a:gd name="connsiteX14" fmla="*/ 231518 w 6055600"/>
                <a:gd name="connsiteY14" fmla="*/ 6299323 h 6858000"/>
                <a:gd name="connsiteX15" fmla="*/ 160401 w 6055600"/>
                <a:gd name="connsiteY15" fmla="*/ 6256627 h 6858000"/>
                <a:gd name="connsiteX16" fmla="*/ 89697 w 6055600"/>
                <a:gd name="connsiteY16" fmla="*/ 6211916 h 6858000"/>
                <a:gd name="connsiteX17" fmla="*/ 20148 w 6055600"/>
                <a:gd name="connsiteY17" fmla="*/ 6163835 h 6858000"/>
                <a:gd name="connsiteX18" fmla="*/ 0 w 6055600"/>
                <a:gd name="connsiteY18" fmla="*/ 6147796 h 6858000"/>
                <a:gd name="connsiteX19" fmla="*/ 3748345 w 6055600"/>
                <a:gd name="connsiteY19" fmla="*/ 0 h 6858000"/>
                <a:gd name="connsiteX20" fmla="*/ 4277792 w 6055600"/>
                <a:gd name="connsiteY20" fmla="*/ 0 h 6858000"/>
                <a:gd name="connsiteX21" fmla="*/ 4339531 w 6055600"/>
                <a:gd name="connsiteY21" fmla="*/ 40262 h 6858000"/>
                <a:gd name="connsiteX22" fmla="*/ 4476306 w 6055600"/>
                <a:gd name="connsiteY22" fmla="*/ 153922 h 6858000"/>
                <a:gd name="connsiteX23" fmla="*/ 4713639 w 6055600"/>
                <a:gd name="connsiteY23" fmla="*/ 422076 h 6858000"/>
                <a:gd name="connsiteX24" fmla="*/ 4906991 w 6055600"/>
                <a:gd name="connsiteY24" fmla="*/ 723463 h 6858000"/>
                <a:gd name="connsiteX25" fmla="*/ 5070511 w 6055600"/>
                <a:gd name="connsiteY25" fmla="*/ 1037524 h 6858000"/>
                <a:gd name="connsiteX26" fmla="*/ 5219493 w 6055600"/>
                <a:gd name="connsiteY26" fmla="*/ 1352079 h 6858000"/>
                <a:gd name="connsiteX27" fmla="*/ 5367779 w 6055600"/>
                <a:gd name="connsiteY27" fmla="*/ 1658945 h 6858000"/>
                <a:gd name="connsiteX28" fmla="*/ 5446095 w 6055600"/>
                <a:gd name="connsiteY28" fmla="*/ 1811301 h 6858000"/>
                <a:gd name="connsiteX29" fmla="*/ 5525115 w 6055600"/>
                <a:gd name="connsiteY29" fmla="*/ 1967103 h 6858000"/>
                <a:gd name="connsiteX30" fmla="*/ 5816642 w 6055600"/>
                <a:gd name="connsiteY30" fmla="*/ 2618837 h 6858000"/>
                <a:gd name="connsiteX31" fmla="*/ 6015787 w 6055600"/>
                <a:gd name="connsiteY31" fmla="*/ 3339957 h 6858000"/>
                <a:gd name="connsiteX32" fmla="*/ 6054206 w 6055600"/>
                <a:gd name="connsiteY32" fmla="*/ 3727239 h 6858000"/>
                <a:gd name="connsiteX33" fmla="*/ 6039811 w 6055600"/>
                <a:gd name="connsiteY33" fmla="*/ 4122735 h 6858000"/>
                <a:gd name="connsiteX34" fmla="*/ 5971601 w 6055600"/>
                <a:gd name="connsiteY34" fmla="*/ 4514288 h 6858000"/>
                <a:gd name="connsiteX35" fmla="*/ 5946751 w 6055600"/>
                <a:gd name="connsiteY35" fmla="*/ 4609838 h 6858000"/>
                <a:gd name="connsiteX36" fmla="*/ 5919986 w 6055600"/>
                <a:gd name="connsiteY36" fmla="*/ 4703178 h 6858000"/>
                <a:gd name="connsiteX37" fmla="*/ 5890731 w 6055600"/>
                <a:gd name="connsiteY37" fmla="*/ 4795992 h 6858000"/>
                <a:gd name="connsiteX38" fmla="*/ 5859058 w 6055600"/>
                <a:gd name="connsiteY38" fmla="*/ 4888015 h 6858000"/>
                <a:gd name="connsiteX39" fmla="*/ 5525053 w 6055600"/>
                <a:gd name="connsiteY39" fmla="*/ 5588449 h 6858000"/>
                <a:gd name="connsiteX40" fmla="*/ 5058962 w 6055600"/>
                <a:gd name="connsiteY40" fmla="*/ 6189929 h 6858000"/>
                <a:gd name="connsiteX41" fmla="*/ 4787706 w 6055600"/>
                <a:gd name="connsiteY41" fmla="*/ 6442985 h 6858000"/>
                <a:gd name="connsiteX42" fmla="*/ 4498686 w 6055600"/>
                <a:gd name="connsiteY42" fmla="*/ 6663678 h 6858000"/>
                <a:gd name="connsiteX43" fmla="*/ 4197167 w 6055600"/>
                <a:gd name="connsiteY43" fmla="*/ 6854053 h 6858000"/>
                <a:gd name="connsiteX44" fmla="*/ 4189720 w 6055600"/>
                <a:gd name="connsiteY44" fmla="*/ 6858000 h 6858000"/>
                <a:gd name="connsiteX45" fmla="*/ 3651929 w 6055600"/>
                <a:gd name="connsiteY45" fmla="*/ 6858000 h 6858000"/>
                <a:gd name="connsiteX46" fmla="*/ 3789040 w 6055600"/>
                <a:gd name="connsiteY46" fmla="*/ 6778034 h 6858000"/>
                <a:gd name="connsiteX47" fmla="*/ 4335568 w 6055600"/>
                <a:gd name="connsiteY47" fmla="*/ 6382709 h 6858000"/>
                <a:gd name="connsiteX48" fmla="*/ 4586923 w 6055600"/>
                <a:gd name="connsiteY48" fmla="*/ 6158577 h 6858000"/>
                <a:gd name="connsiteX49" fmla="*/ 4819585 w 6055600"/>
                <a:gd name="connsiteY49" fmla="*/ 5915847 h 6858000"/>
                <a:gd name="connsiteX50" fmla="*/ 5214727 w 6055600"/>
                <a:gd name="connsiteY50" fmla="*/ 5371094 h 6858000"/>
                <a:gd name="connsiteX51" fmla="*/ 5495409 w 6055600"/>
                <a:gd name="connsiteY51" fmla="*/ 4752778 h 6858000"/>
                <a:gd name="connsiteX52" fmla="*/ 5522322 w 6055600"/>
                <a:gd name="connsiteY52" fmla="*/ 4671511 h 6858000"/>
                <a:gd name="connsiteX53" fmla="*/ 5547631 w 6055600"/>
                <a:gd name="connsiteY53" fmla="*/ 4589675 h 6858000"/>
                <a:gd name="connsiteX54" fmla="*/ 5570792 w 6055600"/>
                <a:gd name="connsiteY54" fmla="*/ 4506978 h 6858000"/>
                <a:gd name="connsiteX55" fmla="*/ 5591541 w 6055600"/>
                <a:gd name="connsiteY55" fmla="*/ 4425334 h 6858000"/>
                <a:gd name="connsiteX56" fmla="*/ 5649500 w 6055600"/>
                <a:gd name="connsiteY56" fmla="*/ 4097286 h 6858000"/>
                <a:gd name="connsiteX57" fmla="*/ 5637615 w 6055600"/>
                <a:gd name="connsiteY57" fmla="*/ 3437524 h 6858000"/>
                <a:gd name="connsiteX58" fmla="*/ 5475454 w 6055600"/>
                <a:gd name="connsiteY58" fmla="*/ 2791575 h 6858000"/>
                <a:gd name="connsiteX59" fmla="*/ 5217600 w 6055600"/>
                <a:gd name="connsiteY59" fmla="*/ 2164719 h 6858000"/>
                <a:gd name="connsiteX60" fmla="*/ 5144941 w 6055600"/>
                <a:gd name="connsiteY60" fmla="*/ 2009490 h 6858000"/>
                <a:gd name="connsiteX61" fmla="*/ 5070052 w 6055600"/>
                <a:gd name="connsiteY61" fmla="*/ 1851823 h 6858000"/>
                <a:gd name="connsiteX62" fmla="*/ 4926984 w 6055600"/>
                <a:gd name="connsiteY62" fmla="*/ 1529226 h 6858000"/>
                <a:gd name="connsiteX63" fmla="*/ 4790925 w 6055600"/>
                <a:gd name="connsiteY63" fmla="*/ 1209923 h 6858000"/>
                <a:gd name="connsiteX64" fmla="*/ 4650559 w 6055600"/>
                <a:gd name="connsiteY64" fmla="*/ 902490 h 6858000"/>
                <a:gd name="connsiteX65" fmla="*/ 4491930 w 6055600"/>
                <a:gd name="connsiteY65" fmla="*/ 616919 h 6858000"/>
                <a:gd name="connsiteX66" fmla="*/ 4302323 w 6055600"/>
                <a:gd name="connsiteY66" fmla="*/ 366083 h 6858000"/>
                <a:gd name="connsiteX67" fmla="*/ 4072203 w 6055600"/>
                <a:gd name="connsiteY67" fmla="*/ 164982 h 6858000"/>
                <a:gd name="connsiteX68" fmla="*/ 3803964 w 6055600"/>
                <a:gd name="connsiteY68" fmla="*/ 21052 h 6858000"/>
                <a:gd name="connsiteX69" fmla="*/ 3768314 w 6055600"/>
                <a:gd name="connsiteY69" fmla="*/ 6826 h 6858000"/>
                <a:gd name="connsiteX70" fmla="*/ 1589779 w 6055600"/>
                <a:gd name="connsiteY70" fmla="*/ 0 h 6858000"/>
                <a:gd name="connsiteX71" fmla="*/ 1918056 w 6055600"/>
                <a:gd name="connsiteY71" fmla="*/ 0 h 6858000"/>
                <a:gd name="connsiteX72" fmla="*/ 1764243 w 6055600"/>
                <a:gd name="connsiteY72" fmla="*/ 55145 h 6858000"/>
                <a:gd name="connsiteX73" fmla="*/ 1313330 w 6055600"/>
                <a:gd name="connsiteY73" fmla="*/ 274424 h 6858000"/>
                <a:gd name="connsiteX74" fmla="*/ 295673 w 6055600"/>
                <a:gd name="connsiteY74" fmla="*/ 1187630 h 6858000"/>
                <a:gd name="connsiteX75" fmla="*/ 96207 w 6055600"/>
                <a:gd name="connsiteY75" fmla="*/ 1474327 h 6858000"/>
                <a:gd name="connsiteX76" fmla="*/ 0 w 6055600"/>
                <a:gd name="connsiteY76" fmla="*/ 1641460 h 6858000"/>
                <a:gd name="connsiteX77" fmla="*/ 0 w 6055600"/>
                <a:gd name="connsiteY77" fmla="*/ 1224218 h 6858000"/>
                <a:gd name="connsiteX78" fmla="*/ 150937 w 6055600"/>
                <a:gd name="connsiteY78" fmla="*/ 1040975 h 6858000"/>
                <a:gd name="connsiteX79" fmla="*/ 1264907 w 6055600"/>
                <a:gd name="connsiteY79" fmla="*/ 158248 h 6858000"/>
                <a:gd name="connsiteX80" fmla="*/ 1575167 w 6055600"/>
                <a:gd name="connsiteY80" fmla="*/ 56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55600" h="6858000">
                  <a:moveTo>
                    <a:pt x="0" y="5960220"/>
                  </a:moveTo>
                  <a:lnTo>
                    <a:pt x="36039" y="6002605"/>
                  </a:lnTo>
                  <a:cubicBezTo>
                    <a:pt x="54896" y="6021530"/>
                    <a:pt x="73635" y="6040425"/>
                    <a:pt x="92950" y="6059050"/>
                  </a:cubicBezTo>
                  <a:lnTo>
                    <a:pt x="153706" y="6111427"/>
                  </a:lnTo>
                  <a:cubicBezTo>
                    <a:pt x="173546" y="6129485"/>
                    <a:pt x="195722" y="6144912"/>
                    <a:pt x="216806" y="6161603"/>
                  </a:cubicBezTo>
                  <a:cubicBezTo>
                    <a:pt x="238229" y="6177961"/>
                    <a:pt x="259466" y="6194551"/>
                    <a:pt x="281945" y="6209777"/>
                  </a:cubicBezTo>
                  <a:cubicBezTo>
                    <a:pt x="369940" y="6272709"/>
                    <a:pt x="461791" y="6332004"/>
                    <a:pt x="553337" y="6391500"/>
                  </a:cubicBezTo>
                  <a:lnTo>
                    <a:pt x="690543" y="6481634"/>
                  </a:lnTo>
                  <a:lnTo>
                    <a:pt x="827127" y="6573159"/>
                  </a:lnTo>
                  <a:cubicBezTo>
                    <a:pt x="917674" y="6634511"/>
                    <a:pt x="1007156" y="6697737"/>
                    <a:pt x="1095915" y="6762202"/>
                  </a:cubicBezTo>
                  <a:lnTo>
                    <a:pt x="1224853" y="6858000"/>
                  </a:lnTo>
                  <a:lnTo>
                    <a:pt x="1154072" y="6858000"/>
                  </a:lnTo>
                  <a:lnTo>
                    <a:pt x="1073489" y="6799140"/>
                  </a:lnTo>
                  <a:cubicBezTo>
                    <a:pt x="983882" y="6736908"/>
                    <a:pt x="892851" y="6677125"/>
                    <a:pt x="800175" y="6620441"/>
                  </a:cubicBezTo>
                  <a:cubicBezTo>
                    <a:pt x="615108" y="6506015"/>
                    <a:pt x="422939" y="6407807"/>
                    <a:pt x="231518" y="6299323"/>
                  </a:cubicBezTo>
                  <a:cubicBezTo>
                    <a:pt x="207467" y="6286226"/>
                    <a:pt x="184098" y="6271045"/>
                    <a:pt x="160401" y="6256627"/>
                  </a:cubicBezTo>
                  <a:cubicBezTo>
                    <a:pt x="136809" y="6241811"/>
                    <a:pt x="112558" y="6228518"/>
                    <a:pt x="89697" y="6211916"/>
                  </a:cubicBezTo>
                  <a:lnTo>
                    <a:pt x="20148" y="6163835"/>
                  </a:lnTo>
                  <a:lnTo>
                    <a:pt x="0" y="6147796"/>
                  </a:lnTo>
                  <a:close/>
                  <a:moveTo>
                    <a:pt x="3748345" y="0"/>
                  </a:moveTo>
                  <a:lnTo>
                    <a:pt x="4277792" y="0"/>
                  </a:lnTo>
                  <a:lnTo>
                    <a:pt x="4339531" y="40262"/>
                  </a:lnTo>
                  <a:cubicBezTo>
                    <a:pt x="4386991" y="75346"/>
                    <a:pt x="4432680" y="113353"/>
                    <a:pt x="4476306" y="153922"/>
                  </a:cubicBezTo>
                  <a:cubicBezTo>
                    <a:pt x="4563779" y="234693"/>
                    <a:pt x="4642423" y="325982"/>
                    <a:pt x="4713639" y="422076"/>
                  </a:cubicBezTo>
                  <a:cubicBezTo>
                    <a:pt x="4784481" y="518635"/>
                    <a:pt x="4848552" y="619893"/>
                    <a:pt x="4906991" y="723463"/>
                  </a:cubicBezTo>
                  <a:cubicBezTo>
                    <a:pt x="4965582" y="826932"/>
                    <a:pt x="5019421" y="932243"/>
                    <a:pt x="5070511" y="1037524"/>
                  </a:cubicBezTo>
                  <a:cubicBezTo>
                    <a:pt x="5121871" y="1142738"/>
                    <a:pt x="5170833" y="1248016"/>
                    <a:pt x="5219493" y="1352079"/>
                  </a:cubicBezTo>
                  <a:cubicBezTo>
                    <a:pt x="5268459" y="1455943"/>
                    <a:pt x="5317204" y="1558756"/>
                    <a:pt x="5367779" y="1658945"/>
                  </a:cubicBezTo>
                  <a:lnTo>
                    <a:pt x="5446095" y="1811301"/>
                  </a:lnTo>
                  <a:cubicBezTo>
                    <a:pt x="5472584" y="1862992"/>
                    <a:pt x="5498885" y="1914915"/>
                    <a:pt x="5525115" y="1967103"/>
                  </a:cubicBezTo>
                  <a:cubicBezTo>
                    <a:pt x="5629428" y="2176256"/>
                    <a:pt x="5730254" y="2391411"/>
                    <a:pt x="5816642" y="2618837"/>
                  </a:cubicBezTo>
                  <a:cubicBezTo>
                    <a:pt x="5902562" y="2846137"/>
                    <a:pt x="5974641" y="3086291"/>
                    <a:pt x="6015787" y="3339957"/>
                  </a:cubicBezTo>
                  <a:cubicBezTo>
                    <a:pt x="6036373" y="3466512"/>
                    <a:pt x="6050262" y="3596084"/>
                    <a:pt x="6054206" y="3727239"/>
                  </a:cubicBezTo>
                  <a:cubicBezTo>
                    <a:pt x="6058266" y="3858425"/>
                    <a:pt x="6053460" y="3990915"/>
                    <a:pt x="6039811" y="4122735"/>
                  </a:cubicBezTo>
                  <a:cubicBezTo>
                    <a:pt x="6026397" y="4254618"/>
                    <a:pt x="6002552" y="4385688"/>
                    <a:pt x="5971601" y="4514288"/>
                  </a:cubicBezTo>
                  <a:cubicBezTo>
                    <a:pt x="5963342" y="4546050"/>
                    <a:pt x="5955885" y="4579019"/>
                    <a:pt x="5946751" y="4609838"/>
                  </a:cubicBezTo>
                  <a:lnTo>
                    <a:pt x="5919986" y="4703178"/>
                  </a:lnTo>
                  <a:lnTo>
                    <a:pt x="5890731" y="4795992"/>
                  </a:lnTo>
                  <a:cubicBezTo>
                    <a:pt x="5880825" y="4826888"/>
                    <a:pt x="5869667" y="4857307"/>
                    <a:pt x="5859058" y="4888015"/>
                  </a:cubicBezTo>
                  <a:cubicBezTo>
                    <a:pt x="5772112" y="5132558"/>
                    <a:pt x="5660551" y="5369373"/>
                    <a:pt x="5525053" y="5588449"/>
                  </a:cubicBezTo>
                  <a:cubicBezTo>
                    <a:pt x="5389674" y="5807557"/>
                    <a:pt x="5232835" y="6010440"/>
                    <a:pt x="5058962" y="6189929"/>
                  </a:cubicBezTo>
                  <a:cubicBezTo>
                    <a:pt x="4972125" y="6279771"/>
                    <a:pt x="4880998" y="6363650"/>
                    <a:pt x="4787706" y="6442985"/>
                  </a:cubicBezTo>
                  <a:cubicBezTo>
                    <a:pt x="4693655" y="6521410"/>
                    <a:pt x="4597439" y="6595290"/>
                    <a:pt x="4498686" y="6663678"/>
                  </a:cubicBezTo>
                  <a:cubicBezTo>
                    <a:pt x="4399893" y="6731984"/>
                    <a:pt x="4299240" y="6795191"/>
                    <a:pt x="4197167" y="6854053"/>
                  </a:cubicBezTo>
                  <a:lnTo>
                    <a:pt x="4189720" y="6858000"/>
                  </a:lnTo>
                  <a:lnTo>
                    <a:pt x="3651929" y="6858000"/>
                  </a:lnTo>
                  <a:lnTo>
                    <a:pt x="3789040" y="6778034"/>
                  </a:lnTo>
                  <a:cubicBezTo>
                    <a:pt x="3978462" y="6656931"/>
                    <a:pt x="4162446" y="6525734"/>
                    <a:pt x="4335568" y="6382709"/>
                  </a:cubicBezTo>
                  <a:cubicBezTo>
                    <a:pt x="4422084" y="6310901"/>
                    <a:pt x="4506335" y="6236787"/>
                    <a:pt x="4586923" y="6158577"/>
                  </a:cubicBezTo>
                  <a:cubicBezTo>
                    <a:pt x="4668153" y="6081248"/>
                    <a:pt x="4745649" y="6000086"/>
                    <a:pt x="4819585" y="5915847"/>
                  </a:cubicBezTo>
                  <a:cubicBezTo>
                    <a:pt x="4967573" y="5747401"/>
                    <a:pt x="5101426" y="5566247"/>
                    <a:pt x="5214727" y="5371094"/>
                  </a:cubicBezTo>
                  <a:cubicBezTo>
                    <a:pt x="5327795" y="5175879"/>
                    <a:pt x="5421090" y="4968427"/>
                    <a:pt x="5495409" y="4752778"/>
                  </a:cubicBezTo>
                  <a:cubicBezTo>
                    <a:pt x="5504291" y="4725712"/>
                    <a:pt x="5513872" y="4698834"/>
                    <a:pt x="5522322" y="4671511"/>
                  </a:cubicBezTo>
                  <a:lnTo>
                    <a:pt x="5547631" y="4589675"/>
                  </a:lnTo>
                  <a:lnTo>
                    <a:pt x="5570792" y="4506978"/>
                  </a:lnTo>
                  <a:cubicBezTo>
                    <a:pt x="5578845" y="4479265"/>
                    <a:pt x="5584485" y="4452605"/>
                    <a:pt x="5591541" y="4425334"/>
                  </a:cubicBezTo>
                  <a:cubicBezTo>
                    <a:pt x="5618002" y="4316765"/>
                    <a:pt x="5636850" y="4207148"/>
                    <a:pt x="5649500" y="4097286"/>
                  </a:cubicBezTo>
                  <a:cubicBezTo>
                    <a:pt x="5674602" y="3877368"/>
                    <a:pt x="5668749" y="3656091"/>
                    <a:pt x="5637615" y="3437524"/>
                  </a:cubicBezTo>
                  <a:cubicBezTo>
                    <a:pt x="5605861" y="3218934"/>
                    <a:pt x="5549060" y="3003118"/>
                    <a:pt x="5475454" y="2791575"/>
                  </a:cubicBezTo>
                  <a:cubicBezTo>
                    <a:pt x="5402070" y="2579668"/>
                    <a:pt x="5313111" y="2371656"/>
                    <a:pt x="5217600" y="2164719"/>
                  </a:cubicBezTo>
                  <a:cubicBezTo>
                    <a:pt x="5193627" y="2112994"/>
                    <a:pt x="5169419" y="2061207"/>
                    <a:pt x="5144941" y="2009490"/>
                  </a:cubicBezTo>
                  <a:lnTo>
                    <a:pt x="5070052" y="1851823"/>
                  </a:lnTo>
                  <a:cubicBezTo>
                    <a:pt x="5020031" y="1744421"/>
                    <a:pt x="4972748" y="1636620"/>
                    <a:pt x="4926984" y="1529226"/>
                  </a:cubicBezTo>
                  <a:lnTo>
                    <a:pt x="4790925" y="1209923"/>
                  </a:lnTo>
                  <a:cubicBezTo>
                    <a:pt x="4745458" y="1105158"/>
                    <a:pt x="4699567" y="1001976"/>
                    <a:pt x="4650559" y="902490"/>
                  </a:cubicBezTo>
                  <a:cubicBezTo>
                    <a:pt x="4601243" y="803205"/>
                    <a:pt x="4549606" y="706978"/>
                    <a:pt x="4491930" y="616919"/>
                  </a:cubicBezTo>
                  <a:cubicBezTo>
                    <a:pt x="4434712" y="526559"/>
                    <a:pt x="4372370" y="441762"/>
                    <a:pt x="4302323" y="366083"/>
                  </a:cubicBezTo>
                  <a:cubicBezTo>
                    <a:pt x="4232428" y="290304"/>
                    <a:pt x="4155542" y="222846"/>
                    <a:pt x="4072203" y="164982"/>
                  </a:cubicBezTo>
                  <a:cubicBezTo>
                    <a:pt x="3988864" y="107118"/>
                    <a:pt x="3898693" y="59316"/>
                    <a:pt x="3803964" y="21052"/>
                  </a:cubicBezTo>
                  <a:lnTo>
                    <a:pt x="3768314" y="6826"/>
                  </a:lnTo>
                  <a:close/>
                  <a:moveTo>
                    <a:pt x="1589779" y="0"/>
                  </a:moveTo>
                  <a:lnTo>
                    <a:pt x="1918056" y="0"/>
                  </a:lnTo>
                  <a:lnTo>
                    <a:pt x="1764243" y="55145"/>
                  </a:lnTo>
                  <a:cubicBezTo>
                    <a:pt x="1609764" y="115414"/>
                    <a:pt x="1458840" y="188978"/>
                    <a:pt x="1313330" y="274424"/>
                  </a:cubicBezTo>
                  <a:cubicBezTo>
                    <a:pt x="924625" y="501532"/>
                    <a:pt x="576885" y="817476"/>
                    <a:pt x="295673" y="1187630"/>
                  </a:cubicBezTo>
                  <a:cubicBezTo>
                    <a:pt x="225216" y="1280162"/>
                    <a:pt x="158640" y="1375858"/>
                    <a:pt x="96207" y="1474327"/>
                  </a:cubicBezTo>
                  <a:lnTo>
                    <a:pt x="0" y="1641460"/>
                  </a:lnTo>
                  <a:lnTo>
                    <a:pt x="0" y="1224218"/>
                  </a:lnTo>
                  <a:lnTo>
                    <a:pt x="150937" y="1040975"/>
                  </a:lnTo>
                  <a:cubicBezTo>
                    <a:pt x="478530" y="677729"/>
                    <a:pt x="858178" y="381092"/>
                    <a:pt x="1264907" y="158248"/>
                  </a:cubicBezTo>
                  <a:cubicBezTo>
                    <a:pt x="1366631" y="102619"/>
                    <a:pt x="1470177" y="51760"/>
                    <a:pt x="1575167" y="567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Subtitle 2">
            <a:extLst>
              <a:ext uri="{FF2B5EF4-FFF2-40B4-BE49-F238E27FC236}">
                <a16:creationId xmlns:a16="http://schemas.microsoft.com/office/drawing/2014/main" id="{6FF93FBF-C502-4BA2-B2BA-0B47EA10D970}"/>
              </a:ext>
            </a:extLst>
          </p:cNvPr>
          <p:cNvSpPr txBox="1">
            <a:spLocks/>
          </p:cNvSpPr>
          <p:nvPr/>
        </p:nvSpPr>
        <p:spPr bwMode="auto">
          <a:xfrm>
            <a:off x="11230313" y="4345131"/>
            <a:ext cx="12499001" cy="8831890"/>
          </a:xfrm>
          <a:prstGeom prst="rect">
            <a:avLst/>
          </a:prstGeom>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lIns="91440" tIns="45720" rIns="91440" bIns="45720" rtlCol="0" anchor="t">
            <a:noAutofit/>
          </a:bodyPr>
          <a:lstStyle>
            <a:lvl1pPr defTabSz="1087438">
              <a:defRPr sz="3600">
                <a:solidFill>
                  <a:schemeClr val="tx1"/>
                </a:solidFill>
                <a:latin typeface="Lato Light"/>
              </a:defRPr>
            </a:lvl1pPr>
            <a:lvl2pPr marL="1087438" defTabSz="1087438">
              <a:defRPr sz="3600">
                <a:solidFill>
                  <a:schemeClr val="tx1"/>
                </a:solidFill>
                <a:latin typeface="Lato Light"/>
              </a:defRPr>
            </a:lvl2pPr>
            <a:lvl3pPr marL="2174875" defTabSz="1087438">
              <a:defRPr sz="3600">
                <a:solidFill>
                  <a:schemeClr val="tx1"/>
                </a:solidFill>
                <a:latin typeface="Lato Light"/>
              </a:defRPr>
            </a:lvl3pPr>
            <a:lvl4pPr marL="3262313" defTabSz="1087438">
              <a:defRPr sz="3600">
                <a:solidFill>
                  <a:schemeClr val="tx1"/>
                </a:solidFill>
                <a:latin typeface="Lato Light"/>
              </a:defRPr>
            </a:lvl4pPr>
            <a:lvl5pPr marL="4349750" defTabSz="1087438">
              <a:defRPr sz="3600">
                <a:solidFill>
                  <a:schemeClr val="tx1"/>
                </a:solidFill>
                <a:latin typeface="Lato Light"/>
              </a:defRPr>
            </a:lvl5pPr>
            <a:lvl6pPr marL="4806950" defTabSz="1087438" fontAlgn="base">
              <a:spcBef>
                <a:spcPct val="0"/>
              </a:spcBef>
              <a:spcAft>
                <a:spcPct val="0"/>
              </a:spcAft>
              <a:defRPr sz="3600">
                <a:solidFill>
                  <a:schemeClr val="tx1"/>
                </a:solidFill>
                <a:latin typeface="Lato Light"/>
              </a:defRPr>
            </a:lvl6pPr>
            <a:lvl7pPr marL="5264150" defTabSz="1087438" fontAlgn="base">
              <a:spcBef>
                <a:spcPct val="0"/>
              </a:spcBef>
              <a:spcAft>
                <a:spcPct val="0"/>
              </a:spcAft>
              <a:defRPr sz="3600">
                <a:solidFill>
                  <a:schemeClr val="tx1"/>
                </a:solidFill>
                <a:latin typeface="Lato Light"/>
              </a:defRPr>
            </a:lvl7pPr>
            <a:lvl8pPr marL="5721350" defTabSz="1087438" fontAlgn="base">
              <a:spcBef>
                <a:spcPct val="0"/>
              </a:spcBef>
              <a:spcAft>
                <a:spcPct val="0"/>
              </a:spcAft>
              <a:defRPr sz="3600">
                <a:solidFill>
                  <a:schemeClr val="tx1"/>
                </a:solidFill>
                <a:latin typeface="Lato Light"/>
              </a:defRPr>
            </a:lvl8pPr>
            <a:lvl9pPr marL="6178550" defTabSz="1087438" fontAlgn="base">
              <a:spcBef>
                <a:spcPct val="0"/>
              </a:spcBef>
              <a:spcAft>
                <a:spcPct val="0"/>
              </a:spcAft>
              <a:defRPr sz="3600">
                <a:solidFill>
                  <a:schemeClr val="tx1"/>
                </a:solidFill>
                <a:latin typeface="Lato Light"/>
              </a:defRPr>
            </a:lvl9pPr>
          </a:lstStyle>
          <a:p>
            <a:pPr marR="0" lvl="0">
              <a:lnSpc>
                <a:spcPct val="107000"/>
              </a:lnSpc>
              <a:spcBef>
                <a:spcPts val="0"/>
              </a:spcBef>
              <a:spcAft>
                <a:spcPts val="0"/>
              </a:spcAft>
              <a:buSzPts val="1000"/>
              <a:tabLst>
                <a:tab pos="457200" algn="l"/>
              </a:tabLst>
            </a:pPr>
            <a:r>
              <a:rPr lang="en-US">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 the safety of the ACE community, please monitor your group’s health by confirming each participant has not been exposed in the past 14 days and has no symptoms.  Confirmation should be recorded in the daily attendance log.</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endParaRPr lang="en-US">
              <a:solidFill>
                <a:srgbClr val="000000"/>
              </a:solidFill>
              <a:latin typeface="Arial" panose="020B0604020202020204" pitchFamily="34" charset="0"/>
              <a:ea typeface="Calibri" panose="020F0502020204030204" pitchFamily="34" charset="0"/>
              <a:cs typeface="Arial" panose="020B0604020202020204" pitchFamily="34" charset="0"/>
            </a:endParaRPr>
          </a:p>
          <a:p>
            <a:r>
              <a:rPr lang="en-US">
                <a:latin typeface="Arial" panose="020B0604020202020204" pitchFamily="34" charset="0"/>
                <a:cs typeface="Arial" panose="020B0604020202020204" pitchFamily="34" charset="0"/>
              </a:rPr>
              <a:t>Common symptoms of COVID-19 include:</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Shortness of breath or difficulty breathing</a:t>
            </a:r>
          </a:p>
          <a:p>
            <a:pPr lvl="0"/>
            <a:r>
              <a:rPr lang="en-US">
                <a:latin typeface="Arial" panose="020B0604020202020204" pitchFamily="34" charset="0"/>
                <a:cs typeface="Arial" panose="020B0604020202020204" pitchFamily="34" charset="0"/>
              </a:rPr>
              <a:t>Fever or chills                             Cough</a:t>
            </a:r>
          </a:p>
          <a:p>
            <a:pPr lvl="0"/>
            <a:r>
              <a:rPr lang="en-US">
                <a:latin typeface="Arial" panose="020B0604020202020204" pitchFamily="34" charset="0"/>
                <a:cs typeface="Arial" panose="020B0604020202020204" pitchFamily="34" charset="0"/>
              </a:rPr>
              <a:t>Fatigue                                        Muscle or body aches</a:t>
            </a:r>
          </a:p>
          <a:p>
            <a:pPr lvl="0"/>
            <a:r>
              <a:rPr lang="en-US">
                <a:latin typeface="Arial" panose="020B0604020202020204" pitchFamily="34" charset="0"/>
                <a:cs typeface="Arial" panose="020B0604020202020204" pitchFamily="34" charset="0"/>
              </a:rPr>
              <a:t>Headache                                   New loss of taste or smell</a:t>
            </a:r>
          </a:p>
          <a:p>
            <a:pPr lvl="0"/>
            <a:r>
              <a:rPr lang="en-US">
                <a:latin typeface="Arial" panose="020B0604020202020204" pitchFamily="34" charset="0"/>
                <a:cs typeface="Arial" panose="020B0604020202020204" pitchFamily="34" charset="0"/>
              </a:rPr>
              <a:t>Sore throat                                 GI Distress</a:t>
            </a:r>
          </a:p>
          <a:p>
            <a:pPr lvl="0"/>
            <a:endParaRPr lang="en-US">
              <a:latin typeface="Arial" panose="020B0604020202020204" pitchFamily="34" charset="0"/>
              <a:cs typeface="Arial" panose="020B0604020202020204" pitchFamily="34" charset="0"/>
            </a:endParaRPr>
          </a:p>
          <a:p>
            <a:pPr lvl="0" algn="ctr"/>
            <a:r>
              <a:rPr lang="en-US" i="1">
                <a:latin typeface="Arial" panose="020B0604020202020204" pitchFamily="34" charset="0"/>
                <a:cs typeface="Arial" panose="020B0604020202020204" pitchFamily="34" charset="0"/>
              </a:rPr>
              <a:t>Please refer to the CDC website for a full list of symptoms. </a:t>
            </a:r>
          </a:p>
          <a:p>
            <a:r>
              <a:rPr lang="en-US">
                <a:latin typeface="Arial" panose="020B0604020202020204" pitchFamily="34" charset="0"/>
                <a:cs typeface="Arial" panose="020B0604020202020204" pitchFamily="34" charset="0"/>
              </a:rPr>
              <a:t> </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endParaRPr lang="en-US">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lvl="0" defTabSz="914400">
              <a:lnSpc>
                <a:spcPct val="90000"/>
              </a:lnSpc>
              <a:spcAft>
                <a:spcPts val="600"/>
              </a:spcAft>
            </a:pPr>
            <a:r>
              <a:rPr lang="en-US">
                <a:latin typeface="Arial" panose="020B0604020202020204" pitchFamily="34" charset="0"/>
                <a:cs typeface="Arial" panose="020B0604020202020204" pitchFamily="34" charset="0"/>
              </a:rPr>
              <a:t>.</a:t>
            </a:r>
          </a:p>
        </p:txBody>
      </p:sp>
      <p:pic>
        <p:nvPicPr>
          <p:cNvPr id="7" name="Picture 6">
            <a:extLst>
              <a:ext uri="{FF2B5EF4-FFF2-40B4-BE49-F238E27FC236}">
                <a16:creationId xmlns:a16="http://schemas.microsoft.com/office/drawing/2014/main" id="{CF12E860-FAA6-4EB0-9DE3-8194D977E9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4364096" cy="1903445"/>
          </a:xfrm>
          <a:prstGeom prst="rect">
            <a:avLst/>
          </a:prstGeom>
        </p:spPr>
      </p:pic>
      <p:sp>
        <p:nvSpPr>
          <p:cNvPr id="30" name="TextBox 29">
            <a:extLst>
              <a:ext uri="{FF2B5EF4-FFF2-40B4-BE49-F238E27FC236}">
                <a16:creationId xmlns:a16="http://schemas.microsoft.com/office/drawing/2014/main" id="{F713338A-2B43-4FC7-99EF-CBE6D929F424}"/>
              </a:ext>
            </a:extLst>
          </p:cNvPr>
          <p:cNvSpPr txBox="1"/>
          <p:nvPr/>
        </p:nvSpPr>
        <p:spPr>
          <a:xfrm>
            <a:off x="12691945" y="352574"/>
            <a:ext cx="11577116" cy="1200329"/>
          </a:xfrm>
          <a:prstGeom prst="rect">
            <a:avLst/>
          </a:prstGeom>
          <a:noFill/>
        </p:spPr>
        <p:txBody>
          <a:bodyPr wrap="square" lIns="91440" tIns="45720" rIns="91440" bIns="45720" rtlCol="0" anchor="t">
            <a:spAutoFit/>
          </a:bodyPr>
          <a:lstStyle/>
          <a:p>
            <a:pPr marL="0" marR="0" lvl="0" indent="0" algn="r" defTabSz="1827213" rtl="0" eaLnBrk="0" fontAlgn="base" latinLnBrk="0" hangingPunct="0">
              <a:lnSpc>
                <a:spcPct val="100000"/>
              </a:lnSpc>
              <a:spcBef>
                <a:spcPct val="0"/>
              </a:spcBef>
              <a:spcAft>
                <a:spcPct val="0"/>
              </a:spcAft>
              <a:buClrTx/>
              <a:buSzTx/>
              <a:buFontTx/>
              <a:buNone/>
              <a:tabLst/>
              <a:defRPr/>
            </a:pPr>
            <a:r>
              <a:rPr kumimoji="0" lang="en-US" altLang="en-US" sz="7200" b="1" i="0" u="none" strike="noStrike" kern="1200" cap="none" spc="0" normalizeH="0" baseline="0" noProof="0">
                <a:ln>
                  <a:noFill/>
                </a:ln>
                <a:solidFill>
                  <a:prstClr val="white"/>
                </a:solidFill>
                <a:effectLst/>
                <a:uLnTx/>
                <a:uFillTx/>
                <a:latin typeface="Arial"/>
                <a:ea typeface="+mn-ea"/>
                <a:cs typeface="Arial"/>
              </a:rPr>
              <a:t>COVID PROTOCOLS</a:t>
            </a:r>
            <a:endParaRPr kumimoji="0" lang="en-US" sz="3600" b="0" i="0" u="none" strike="noStrike" kern="1200" cap="none" spc="0" normalizeH="0" baseline="0" noProof="0">
              <a:ln>
                <a:noFill/>
              </a:ln>
              <a:solidFill>
                <a:prstClr val="white"/>
              </a:solidFill>
              <a:effectLst/>
              <a:uLnTx/>
              <a:uFillTx/>
              <a:latin typeface="Lato Light"/>
              <a:ea typeface="+mn-ea"/>
              <a:cs typeface="+mn-cs"/>
            </a:endParaRPr>
          </a:p>
        </p:txBody>
      </p:sp>
      <p:pic>
        <p:nvPicPr>
          <p:cNvPr id="11" name="Picture 10" descr="A group of people wearing masks&#10;&#10;Description automatically generated with medium confidence">
            <a:extLst>
              <a:ext uri="{FF2B5EF4-FFF2-40B4-BE49-F238E27FC236}">
                <a16:creationId xmlns:a16="http://schemas.microsoft.com/office/drawing/2014/main" id="{8C9EC4C9-7157-4DD3-9798-7B67951AED8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22227" y="4297843"/>
            <a:ext cx="9680382" cy="6453589"/>
          </a:xfrm>
          <a:prstGeom prst="rect">
            <a:avLst/>
          </a:prstGeom>
          <a:ln w="38100">
            <a:solidFill>
              <a:srgbClr val="000000"/>
            </a:solidFill>
          </a:ln>
        </p:spPr>
      </p:pic>
    </p:spTree>
    <p:extLst>
      <p:ext uri="{BB962C8B-B14F-4D97-AF65-F5344CB8AC3E}">
        <p14:creationId xmlns:p14="http://schemas.microsoft.com/office/powerpoint/2010/main" val="2203636958"/>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12">
            <a:extLst>
              <a:ext uri="{FF2B5EF4-FFF2-40B4-BE49-F238E27FC236}">
                <a16:creationId xmlns:a16="http://schemas.microsoft.com/office/drawing/2014/main" id="{A440A548-C0D4-4418-940E-EDC2F1D9A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03445"/>
            <a:ext cx="2437704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4">
            <a:extLst>
              <a:ext uri="{FF2B5EF4-FFF2-40B4-BE49-F238E27FC236}">
                <a16:creationId xmlns:a16="http://schemas.microsoft.com/office/drawing/2014/main" id="{E708B267-8CD2-4684-A57B-9F1070769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 y="1903445"/>
            <a:ext cx="24377041"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16">
            <a:extLst>
              <a:ext uri="{FF2B5EF4-FFF2-40B4-BE49-F238E27FC236}">
                <a16:creationId xmlns:a16="http://schemas.microsoft.com/office/drawing/2014/main" id="{41E5AB36-9328-47E9-95AD-E38AC1C0E1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 y="1902707"/>
            <a:ext cx="12178844" cy="13716000"/>
            <a:chOff x="305" y="-369"/>
            <a:chExt cx="6091008" cy="6858000"/>
          </a:xfrm>
        </p:grpSpPr>
        <p:sp>
          <p:nvSpPr>
            <p:cNvPr id="18" name="Freeform: Shape 17">
              <a:extLst>
                <a:ext uri="{FF2B5EF4-FFF2-40B4-BE49-F238E27FC236}">
                  <a16:creationId xmlns:a16="http://schemas.microsoft.com/office/drawing/2014/main" id="{4532450F-A219-4BF5-88FA-A47084237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7007" cy="6858000"/>
            </a:xfrm>
            <a:custGeom>
              <a:avLst/>
              <a:gdLst>
                <a:gd name="connsiteX0" fmla="*/ 1423825 w 6057007"/>
                <a:gd name="connsiteY0" fmla="*/ 0 h 6858000"/>
                <a:gd name="connsiteX1" fmla="*/ 4262456 w 6057007"/>
                <a:gd name="connsiteY1" fmla="*/ 0 h 6858000"/>
                <a:gd name="connsiteX2" fmla="*/ 4371584 w 6057007"/>
                <a:gd name="connsiteY2" fmla="*/ 79625 h 6858000"/>
                <a:gd name="connsiteX3" fmla="*/ 5400299 w 6057007"/>
                <a:gd name="connsiteY3" fmla="*/ 1779691 h 6858000"/>
                <a:gd name="connsiteX4" fmla="*/ 5961759 w 6057007"/>
                <a:gd name="connsiteY4" fmla="*/ 4554903 h 6858000"/>
                <a:gd name="connsiteX5" fmla="*/ 4326541 w 6057007"/>
                <a:gd name="connsiteY5" fmla="*/ 6729688 h 6858000"/>
                <a:gd name="connsiteX6" fmla="*/ 4109121 w 6057007"/>
                <a:gd name="connsiteY6" fmla="*/ 6858000 h 6858000"/>
                <a:gd name="connsiteX7" fmla="*/ 1145358 w 6057007"/>
                <a:gd name="connsiteY7" fmla="*/ 6858000 h 6858000"/>
                <a:gd name="connsiteX8" fmla="*/ 1143587 w 6057007"/>
                <a:gd name="connsiteY8" fmla="*/ 6856705 h 6858000"/>
                <a:gd name="connsiteX9" fmla="*/ 162579 w 6057007"/>
                <a:gd name="connsiteY9" fmla="*/ 6240990 h 6858000"/>
                <a:gd name="connsiteX10" fmla="*/ 0 w 6057007"/>
                <a:gd name="connsiteY10" fmla="*/ 6125553 h 6858000"/>
                <a:gd name="connsiteX11" fmla="*/ 0 w 6057007"/>
                <a:gd name="connsiteY11" fmla="*/ 4670879 h 6858000"/>
                <a:gd name="connsiteX12" fmla="*/ 38388 w 6057007"/>
                <a:gd name="connsiteY12" fmla="*/ 4778792 h 6858000"/>
                <a:gd name="connsiteX13" fmla="*/ 155449 w 6057007"/>
                <a:gd name="connsiteY13" fmla="*/ 5029879 h 6858000"/>
                <a:gd name="connsiteX14" fmla="*/ 411802 w 6057007"/>
                <a:gd name="connsiteY14" fmla="*/ 5399531 h 6858000"/>
                <a:gd name="connsiteX15" fmla="*/ 806388 w 6057007"/>
                <a:gd name="connsiteY15" fmla="*/ 5659633 h 6858000"/>
                <a:gd name="connsiteX16" fmla="*/ 1801512 w 6057007"/>
                <a:gd name="connsiteY16" fmla="*/ 6314010 h 6858000"/>
                <a:gd name="connsiteX17" fmla="*/ 2653483 w 6057007"/>
                <a:gd name="connsiteY17" fmla="*/ 6529898 h 6858000"/>
                <a:gd name="connsiteX18" fmla="*/ 3666486 w 6057007"/>
                <a:gd name="connsiteY18" fmla="*/ 6190615 h 6858000"/>
                <a:gd name="connsiteX19" fmla="*/ 4658657 w 6057007"/>
                <a:gd name="connsiteY19" fmla="*/ 5428179 h 6858000"/>
                <a:gd name="connsiteX20" fmla="*/ 5222967 w 6057007"/>
                <a:gd name="connsiteY20" fmla="*/ 4356944 h 6858000"/>
                <a:gd name="connsiteX21" fmla="*/ 4724795 w 6057007"/>
                <a:gd name="connsiteY21" fmla="*/ 2210416 h 6858000"/>
                <a:gd name="connsiteX22" fmla="*/ 4473185 w 6057007"/>
                <a:gd name="connsiteY22" fmla="*/ 1691554 h 6858000"/>
                <a:gd name="connsiteX23" fmla="*/ 4046677 w 6057007"/>
                <a:gd name="connsiteY23" fmla="*/ 911781 h 6858000"/>
                <a:gd name="connsiteX24" fmla="*/ 3555564 w 6057007"/>
                <a:gd name="connsiteY24" fmla="*/ 585888 h 6858000"/>
                <a:gd name="connsiteX25" fmla="*/ 2405914 w 6057007"/>
                <a:gd name="connsiteY25" fmla="*/ 536282 h 6858000"/>
                <a:gd name="connsiteX26" fmla="*/ 1345719 w 6057007"/>
                <a:gd name="connsiteY26" fmla="*/ 957619 h 6858000"/>
                <a:gd name="connsiteX27" fmla="*/ 73341 w 6057007"/>
                <a:gd name="connsiteY27" fmla="*/ 2571698 h 6858000"/>
                <a:gd name="connsiteX28" fmla="*/ 0 w 6057007"/>
                <a:gd name="connsiteY28" fmla="*/ 2803810 h 6858000"/>
                <a:gd name="connsiteX29" fmla="*/ 0 w 6057007"/>
                <a:gd name="connsiteY29" fmla="*/ 1147591 h 6858000"/>
                <a:gd name="connsiteX30" fmla="*/ 142706 w 6057007"/>
                <a:gd name="connsiteY30" fmla="*/ 968763 h 6858000"/>
                <a:gd name="connsiteX31" fmla="*/ 971831 w 6057007"/>
                <a:gd name="connsiteY31" fmla="*/ 249890 h 6858000"/>
                <a:gd name="connsiteX32" fmla="*/ 1288677 w 6057007"/>
                <a:gd name="connsiteY32" fmla="*/ 658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57007" h="6858000">
                  <a:moveTo>
                    <a:pt x="1423825" y="0"/>
                  </a:moveTo>
                  <a:lnTo>
                    <a:pt x="4262456" y="0"/>
                  </a:lnTo>
                  <a:lnTo>
                    <a:pt x="4371584" y="79625"/>
                  </a:lnTo>
                  <a:cubicBezTo>
                    <a:pt x="4860533" y="476670"/>
                    <a:pt x="5063885" y="1132812"/>
                    <a:pt x="5400299" y="1779691"/>
                  </a:cubicBezTo>
                  <a:cubicBezTo>
                    <a:pt x="5848849" y="2642194"/>
                    <a:pt x="6244956" y="3497996"/>
                    <a:pt x="5961759" y="4554903"/>
                  </a:cubicBezTo>
                  <a:cubicBezTo>
                    <a:pt x="5691575" y="5563242"/>
                    <a:pt x="5092427" y="6238887"/>
                    <a:pt x="4326541" y="6729688"/>
                  </a:cubicBezTo>
                  <a:lnTo>
                    <a:pt x="4109121" y="6858000"/>
                  </a:lnTo>
                  <a:lnTo>
                    <a:pt x="1145358" y="6858000"/>
                  </a:lnTo>
                  <a:lnTo>
                    <a:pt x="1143587" y="6856705"/>
                  </a:lnTo>
                  <a:cubicBezTo>
                    <a:pt x="699546" y="6541440"/>
                    <a:pt x="399287" y="6392433"/>
                    <a:pt x="162579" y="6240990"/>
                  </a:cubicBezTo>
                  <a:lnTo>
                    <a:pt x="0" y="6125553"/>
                  </a:lnTo>
                  <a:lnTo>
                    <a:pt x="0" y="4670879"/>
                  </a:lnTo>
                  <a:lnTo>
                    <a:pt x="38388" y="4778792"/>
                  </a:lnTo>
                  <a:cubicBezTo>
                    <a:pt x="72793" y="4862402"/>
                    <a:pt x="111802" y="4945953"/>
                    <a:pt x="155449" y="5029879"/>
                  </a:cubicBezTo>
                  <a:cubicBezTo>
                    <a:pt x="273464" y="5256810"/>
                    <a:pt x="351295" y="5344113"/>
                    <a:pt x="411802" y="5399531"/>
                  </a:cubicBezTo>
                  <a:cubicBezTo>
                    <a:pt x="500065" y="5480405"/>
                    <a:pt x="628514" y="5555615"/>
                    <a:pt x="806388" y="5659633"/>
                  </a:cubicBezTo>
                  <a:cubicBezTo>
                    <a:pt x="1044358" y="5798926"/>
                    <a:pt x="1370396" y="5989780"/>
                    <a:pt x="1801512" y="6314010"/>
                  </a:cubicBezTo>
                  <a:cubicBezTo>
                    <a:pt x="2037213" y="6491324"/>
                    <a:pt x="2315885" y="6561958"/>
                    <a:pt x="2653483" y="6529898"/>
                  </a:cubicBezTo>
                  <a:cubicBezTo>
                    <a:pt x="2962383" y="6500529"/>
                    <a:pt x="3312661" y="6383221"/>
                    <a:pt x="3666486" y="6190615"/>
                  </a:cubicBezTo>
                  <a:cubicBezTo>
                    <a:pt x="4083218" y="5963697"/>
                    <a:pt x="4407642" y="5714350"/>
                    <a:pt x="4658657" y="5428179"/>
                  </a:cubicBezTo>
                  <a:cubicBezTo>
                    <a:pt x="4927319" y="5121947"/>
                    <a:pt x="5111907" y="4771422"/>
                    <a:pt x="5222967" y="4356944"/>
                  </a:cubicBezTo>
                  <a:cubicBezTo>
                    <a:pt x="5418167" y="3628447"/>
                    <a:pt x="5139747" y="3007703"/>
                    <a:pt x="4724795" y="2210416"/>
                  </a:cubicBezTo>
                  <a:cubicBezTo>
                    <a:pt x="4631776" y="2031551"/>
                    <a:pt x="4551122" y="1858737"/>
                    <a:pt x="4473185" y="1691554"/>
                  </a:cubicBezTo>
                  <a:cubicBezTo>
                    <a:pt x="4326842" y="1377756"/>
                    <a:pt x="4200559" y="1106810"/>
                    <a:pt x="4046677" y="911781"/>
                  </a:cubicBezTo>
                  <a:cubicBezTo>
                    <a:pt x="3910561" y="739097"/>
                    <a:pt x="3763658" y="641647"/>
                    <a:pt x="3555564" y="585888"/>
                  </a:cubicBezTo>
                  <a:cubicBezTo>
                    <a:pt x="3178534" y="484863"/>
                    <a:pt x="2791842" y="468166"/>
                    <a:pt x="2405914" y="536282"/>
                  </a:cubicBezTo>
                  <a:cubicBezTo>
                    <a:pt x="2032757" y="602054"/>
                    <a:pt x="1676044" y="743871"/>
                    <a:pt x="1345719" y="957619"/>
                  </a:cubicBezTo>
                  <a:cubicBezTo>
                    <a:pt x="762775" y="1334788"/>
                    <a:pt x="318714" y="1900690"/>
                    <a:pt x="73341" y="2571698"/>
                  </a:cubicBezTo>
                  <a:lnTo>
                    <a:pt x="0" y="2803810"/>
                  </a:lnTo>
                  <a:lnTo>
                    <a:pt x="0" y="1147591"/>
                  </a:lnTo>
                  <a:lnTo>
                    <a:pt x="142706" y="968763"/>
                  </a:lnTo>
                  <a:cubicBezTo>
                    <a:pt x="388539" y="688063"/>
                    <a:pt x="668237" y="446316"/>
                    <a:pt x="971831" y="249890"/>
                  </a:cubicBezTo>
                  <a:cubicBezTo>
                    <a:pt x="1074829" y="183240"/>
                    <a:pt x="1180574" y="121805"/>
                    <a:pt x="1288677" y="6583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35AC662-4000-411A-9E33-6A4B6C0FCB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91008" cy="6858000"/>
            </a:xfrm>
            <a:custGeom>
              <a:avLst/>
              <a:gdLst>
                <a:gd name="connsiteX0" fmla="*/ 0 w 6091008"/>
                <a:gd name="connsiteY0" fmla="*/ 5476844 h 6858000"/>
                <a:gd name="connsiteX1" fmla="*/ 15220 w 6091008"/>
                <a:gd name="connsiteY1" fmla="*/ 5501668 h 6858000"/>
                <a:gd name="connsiteX2" fmla="*/ 198940 w 6091008"/>
                <a:gd name="connsiteY2" fmla="*/ 5717964 h 6858000"/>
                <a:gd name="connsiteX3" fmla="*/ 251499 w 6091008"/>
                <a:gd name="connsiteY3" fmla="*/ 5763842 h 6858000"/>
                <a:gd name="connsiteX4" fmla="*/ 308460 w 6091008"/>
                <a:gd name="connsiteY4" fmla="*/ 5806337 h 6858000"/>
                <a:gd name="connsiteX5" fmla="*/ 368305 w 6091008"/>
                <a:gd name="connsiteY5" fmla="*/ 5847248 h 6858000"/>
                <a:gd name="connsiteX6" fmla="*/ 430451 w 6091008"/>
                <a:gd name="connsiteY6" fmla="*/ 5887305 h 6858000"/>
                <a:gd name="connsiteX7" fmla="*/ 975811 w 6091008"/>
                <a:gd name="connsiteY7" fmla="*/ 6205653 h 6858000"/>
                <a:gd name="connsiteX8" fmla="*/ 1510250 w 6091008"/>
                <a:gd name="connsiteY8" fmla="*/ 6575390 h 6858000"/>
                <a:gd name="connsiteX9" fmla="*/ 2002437 w 6091008"/>
                <a:gd name="connsiteY9" fmla="*/ 6825029 h 6858000"/>
                <a:gd name="connsiteX10" fmla="*/ 2137670 w 6091008"/>
                <a:gd name="connsiteY10" fmla="*/ 6856874 h 6858000"/>
                <a:gd name="connsiteX11" fmla="*/ 2145778 w 6091008"/>
                <a:gd name="connsiteY11" fmla="*/ 6858000 h 6858000"/>
                <a:gd name="connsiteX12" fmla="*/ 1098858 w 6091008"/>
                <a:gd name="connsiteY12" fmla="*/ 6858000 h 6858000"/>
                <a:gd name="connsiteX13" fmla="*/ 1004166 w 6091008"/>
                <a:gd name="connsiteY13" fmla="*/ 6786858 h 6858000"/>
                <a:gd name="connsiteX14" fmla="*/ 751974 w 6091008"/>
                <a:gd name="connsiteY14" fmla="*/ 6608169 h 6858000"/>
                <a:gd name="connsiteX15" fmla="*/ 623305 w 6091008"/>
                <a:gd name="connsiteY15" fmla="*/ 6522172 h 6858000"/>
                <a:gd name="connsiteX16" fmla="*/ 492346 w 6091008"/>
                <a:gd name="connsiteY16" fmla="*/ 6437477 h 6858000"/>
                <a:gd name="connsiteX17" fmla="*/ 358536 w 6091008"/>
                <a:gd name="connsiteY17" fmla="*/ 6352312 h 6858000"/>
                <a:gd name="connsiteX18" fmla="*/ 290710 w 6091008"/>
                <a:gd name="connsiteY18" fmla="*/ 6308820 h 6858000"/>
                <a:gd name="connsiteX19" fmla="*/ 221792 w 6091008"/>
                <a:gd name="connsiteY19" fmla="*/ 6263122 h 6858000"/>
                <a:gd name="connsiteX20" fmla="*/ 152460 w 6091008"/>
                <a:gd name="connsiteY20" fmla="*/ 6215106 h 6858000"/>
                <a:gd name="connsiteX21" fmla="*/ 83055 w 6091008"/>
                <a:gd name="connsiteY21" fmla="*/ 6163978 h 6858000"/>
                <a:gd name="connsiteX22" fmla="*/ 14161 w 6091008"/>
                <a:gd name="connsiteY22" fmla="*/ 6109014 h 6858000"/>
                <a:gd name="connsiteX23" fmla="*/ 0 w 6091008"/>
                <a:gd name="connsiteY23" fmla="*/ 6096195 h 6858000"/>
                <a:gd name="connsiteX24" fmla="*/ 3707444 w 6091008"/>
                <a:gd name="connsiteY24" fmla="*/ 0 h 6858000"/>
                <a:gd name="connsiteX25" fmla="*/ 4265528 w 6091008"/>
                <a:gd name="connsiteY25" fmla="*/ 0 h 6858000"/>
                <a:gd name="connsiteX26" fmla="*/ 4291472 w 6091008"/>
                <a:gd name="connsiteY26" fmla="*/ 15596 h 6858000"/>
                <a:gd name="connsiteX27" fmla="*/ 4431124 w 6091008"/>
                <a:gd name="connsiteY27" fmla="*/ 119052 h 6858000"/>
                <a:gd name="connsiteX28" fmla="*/ 4899570 w 6091008"/>
                <a:gd name="connsiteY28" fmla="*/ 643769 h 6858000"/>
                <a:gd name="connsiteX29" fmla="*/ 5247925 w 6091008"/>
                <a:gd name="connsiteY29" fmla="*/ 1232134 h 6858000"/>
                <a:gd name="connsiteX30" fmla="*/ 5401234 w 6091008"/>
                <a:gd name="connsiteY30" fmla="*/ 1518442 h 6858000"/>
                <a:gd name="connsiteX31" fmla="*/ 5480921 w 6091008"/>
                <a:gd name="connsiteY31" fmla="*/ 1662114 h 6858000"/>
                <a:gd name="connsiteX32" fmla="*/ 5561804 w 6091008"/>
                <a:gd name="connsiteY32" fmla="*/ 1812436 h 6858000"/>
                <a:gd name="connsiteX33" fmla="*/ 5855037 w 6091008"/>
                <a:gd name="connsiteY33" fmla="*/ 2457716 h 6858000"/>
                <a:gd name="connsiteX34" fmla="*/ 6052254 w 6091008"/>
                <a:gd name="connsiteY34" fmla="*/ 3193699 h 6858000"/>
                <a:gd name="connsiteX35" fmla="*/ 6073151 w 6091008"/>
                <a:gd name="connsiteY35" fmla="*/ 4004612 h 6858000"/>
                <a:gd name="connsiteX36" fmla="*/ 6067309 w 6091008"/>
                <a:gd name="connsiteY36" fmla="*/ 4055890 h 6858000"/>
                <a:gd name="connsiteX37" fmla="*/ 6059979 w 6091008"/>
                <a:gd name="connsiteY37" fmla="*/ 4106917 h 6858000"/>
                <a:gd name="connsiteX38" fmla="*/ 6052371 w 6091008"/>
                <a:gd name="connsiteY38" fmla="*/ 4158016 h 6858000"/>
                <a:gd name="connsiteX39" fmla="*/ 6043434 w 6091008"/>
                <a:gd name="connsiteY39" fmla="*/ 4208759 h 6858000"/>
                <a:gd name="connsiteX40" fmla="*/ 6023229 w 6091008"/>
                <a:gd name="connsiteY40" fmla="*/ 4309769 h 6858000"/>
                <a:gd name="connsiteX41" fmla="*/ 5999922 w 6091008"/>
                <a:gd name="connsiteY41" fmla="*/ 4409799 h 6858000"/>
                <a:gd name="connsiteX42" fmla="*/ 5987157 w 6091008"/>
                <a:gd name="connsiteY42" fmla="*/ 4459369 h 6858000"/>
                <a:gd name="connsiteX43" fmla="*/ 5973731 w 6091008"/>
                <a:gd name="connsiteY43" fmla="*/ 4508027 h 6858000"/>
                <a:gd name="connsiteX44" fmla="*/ 5944653 w 6091008"/>
                <a:gd name="connsiteY44" fmla="*/ 4602538 h 6858000"/>
                <a:gd name="connsiteX45" fmla="*/ 5915334 w 6091008"/>
                <a:gd name="connsiteY45" fmla="*/ 4696982 h 6858000"/>
                <a:gd name="connsiteX46" fmla="*/ 5881786 w 6091008"/>
                <a:gd name="connsiteY46" fmla="*/ 4790295 h 6858000"/>
                <a:gd name="connsiteX47" fmla="*/ 5539609 w 6091008"/>
                <a:gd name="connsiteY47" fmla="*/ 5504511 h 6858000"/>
                <a:gd name="connsiteX48" fmla="*/ 5432400 w 6091008"/>
                <a:gd name="connsiteY48" fmla="*/ 5669348 h 6858000"/>
                <a:gd name="connsiteX49" fmla="*/ 5404330 w 6091008"/>
                <a:gd name="connsiteY49" fmla="*/ 5709372 h 6858000"/>
                <a:gd name="connsiteX50" fmla="*/ 5375525 w 6091008"/>
                <a:gd name="connsiteY50" fmla="*/ 5748757 h 6858000"/>
                <a:gd name="connsiteX51" fmla="*/ 5317831 w 6091008"/>
                <a:gd name="connsiteY51" fmla="*/ 5827355 h 6858000"/>
                <a:gd name="connsiteX52" fmla="*/ 5288208 w 6091008"/>
                <a:gd name="connsiteY52" fmla="*/ 5865932 h 6858000"/>
                <a:gd name="connsiteX53" fmla="*/ 5273251 w 6091008"/>
                <a:gd name="connsiteY53" fmla="*/ 5885035 h 6858000"/>
                <a:gd name="connsiteX54" fmla="*/ 5256656 w 6091008"/>
                <a:gd name="connsiteY54" fmla="*/ 5902520 h 6858000"/>
                <a:gd name="connsiteX55" fmla="*/ 5189858 w 6091008"/>
                <a:gd name="connsiteY55" fmla="*/ 5971616 h 6858000"/>
                <a:gd name="connsiteX56" fmla="*/ 5156287 w 6091008"/>
                <a:gd name="connsiteY56" fmla="*/ 6005600 h 6858000"/>
                <a:gd name="connsiteX57" fmla="*/ 5121598 w 6091008"/>
                <a:gd name="connsiteY57" fmla="*/ 6037962 h 6858000"/>
                <a:gd name="connsiteX58" fmla="*/ 5051798 w 6091008"/>
                <a:gd name="connsiteY58" fmla="*/ 6101838 h 6858000"/>
                <a:gd name="connsiteX59" fmla="*/ 4463594 w 6091008"/>
                <a:gd name="connsiteY59" fmla="*/ 6532280 h 6858000"/>
                <a:gd name="connsiteX60" fmla="*/ 4388637 w 6091008"/>
                <a:gd name="connsiteY60" fmla="*/ 6579169 h 6858000"/>
                <a:gd name="connsiteX61" fmla="*/ 4312856 w 6091008"/>
                <a:gd name="connsiteY61" fmla="*/ 6623337 h 6858000"/>
                <a:gd name="connsiteX62" fmla="*/ 4237558 w 6091008"/>
                <a:gd name="connsiteY62" fmla="*/ 6667632 h 6858000"/>
                <a:gd name="connsiteX63" fmla="*/ 4161774 w 6091008"/>
                <a:gd name="connsiteY63" fmla="*/ 6709883 h 6858000"/>
                <a:gd name="connsiteX64" fmla="*/ 4010448 w 6091008"/>
                <a:gd name="connsiteY64" fmla="*/ 6792981 h 6858000"/>
                <a:gd name="connsiteX65" fmla="*/ 3935163 w 6091008"/>
                <a:gd name="connsiteY65" fmla="*/ 6834338 h 6858000"/>
                <a:gd name="connsiteX66" fmla="*/ 3892887 w 6091008"/>
                <a:gd name="connsiteY66" fmla="*/ 6858000 h 6858000"/>
                <a:gd name="connsiteX67" fmla="*/ 2743942 w 6091008"/>
                <a:gd name="connsiteY67" fmla="*/ 6858000 h 6858000"/>
                <a:gd name="connsiteX68" fmla="*/ 2852577 w 6091008"/>
                <a:gd name="connsiteY68" fmla="*/ 6838910 h 6858000"/>
                <a:gd name="connsiteX69" fmla="*/ 3143255 w 6091008"/>
                <a:gd name="connsiteY69" fmla="*/ 6759775 h 6858000"/>
                <a:gd name="connsiteX70" fmla="*/ 3430899 w 6091008"/>
                <a:gd name="connsiteY70" fmla="*/ 6650056 h 6858000"/>
                <a:gd name="connsiteX71" fmla="*/ 3713289 w 6091008"/>
                <a:gd name="connsiteY71" fmla="*/ 6514054 h 6858000"/>
                <a:gd name="connsiteX72" fmla="*/ 3981228 w 6091008"/>
                <a:gd name="connsiteY72" fmla="*/ 6334878 h 6858000"/>
                <a:gd name="connsiteX73" fmla="*/ 4107885 w 6091008"/>
                <a:gd name="connsiteY73" fmla="*/ 6233689 h 6858000"/>
                <a:gd name="connsiteX74" fmla="*/ 4169795 w 6091008"/>
                <a:gd name="connsiteY74" fmla="*/ 6181389 h 6858000"/>
                <a:gd name="connsiteX75" fmla="*/ 4229189 w 6091008"/>
                <a:gd name="connsiteY75" fmla="*/ 6125914 h 6858000"/>
                <a:gd name="connsiteX76" fmla="*/ 4652064 w 6091008"/>
                <a:gd name="connsiteY76" fmla="*/ 5641457 h 6858000"/>
                <a:gd name="connsiteX77" fmla="*/ 4697555 w 6091008"/>
                <a:gd name="connsiteY77" fmla="*/ 5576516 h 6858000"/>
                <a:gd name="connsiteX78" fmla="*/ 4720492 w 6091008"/>
                <a:gd name="connsiteY78" fmla="*/ 5544537 h 6858000"/>
                <a:gd name="connsiteX79" fmla="*/ 4741922 w 6091008"/>
                <a:gd name="connsiteY79" fmla="*/ 5511420 h 6858000"/>
                <a:gd name="connsiteX80" fmla="*/ 4784179 w 6091008"/>
                <a:gd name="connsiteY80" fmla="*/ 5445022 h 6858000"/>
                <a:gd name="connsiteX81" fmla="*/ 4794796 w 6091008"/>
                <a:gd name="connsiteY81" fmla="*/ 5428584 h 6858000"/>
                <a:gd name="connsiteX82" fmla="*/ 4807173 w 6091008"/>
                <a:gd name="connsiteY82" fmla="*/ 5413795 h 6858000"/>
                <a:gd name="connsiteX83" fmla="*/ 4830010 w 6091008"/>
                <a:gd name="connsiteY83" fmla="*/ 5382674 h 6858000"/>
                <a:gd name="connsiteX84" fmla="*/ 4874298 w 6091008"/>
                <a:gd name="connsiteY84" fmla="*/ 5319323 h 6858000"/>
                <a:gd name="connsiteX85" fmla="*/ 4896484 w 6091008"/>
                <a:gd name="connsiteY85" fmla="*/ 5287734 h 6858000"/>
                <a:gd name="connsiteX86" fmla="*/ 4918019 w 6091008"/>
                <a:gd name="connsiteY86" fmla="*/ 5255673 h 6858000"/>
                <a:gd name="connsiteX87" fmla="*/ 4999238 w 6091008"/>
                <a:gd name="connsiteY87" fmla="*/ 5124058 h 6858000"/>
                <a:gd name="connsiteX88" fmla="*/ 5251271 w 6091008"/>
                <a:gd name="connsiteY88" fmla="*/ 4554965 h 6858000"/>
                <a:gd name="connsiteX89" fmla="*/ 5276136 w 6091008"/>
                <a:gd name="connsiteY89" fmla="*/ 4480521 h 6858000"/>
                <a:gd name="connsiteX90" fmla="*/ 5297442 w 6091008"/>
                <a:gd name="connsiteY90" fmla="*/ 4404389 h 6858000"/>
                <a:gd name="connsiteX91" fmla="*/ 5318953 w 6091008"/>
                <a:gd name="connsiteY91" fmla="*/ 4328458 h 6858000"/>
                <a:gd name="connsiteX92" fmla="*/ 5328684 w 6091008"/>
                <a:gd name="connsiteY92" fmla="*/ 4291175 h 6858000"/>
                <a:gd name="connsiteX93" fmla="*/ 5337470 w 6091008"/>
                <a:gd name="connsiteY93" fmla="*/ 4254522 h 6858000"/>
                <a:gd name="connsiteX94" fmla="*/ 5353277 w 6091008"/>
                <a:gd name="connsiteY94" fmla="*/ 4181038 h 6858000"/>
                <a:gd name="connsiteX95" fmla="*/ 5366762 w 6091008"/>
                <a:gd name="connsiteY95" fmla="*/ 4107520 h 6858000"/>
                <a:gd name="connsiteX96" fmla="*/ 5373105 w 6091008"/>
                <a:gd name="connsiteY96" fmla="*/ 4070802 h 6858000"/>
                <a:gd name="connsiteX97" fmla="*/ 5378288 w 6091008"/>
                <a:gd name="connsiteY97" fmla="*/ 4034066 h 6858000"/>
                <a:gd name="connsiteX98" fmla="*/ 5383471 w 6091008"/>
                <a:gd name="connsiteY98" fmla="*/ 3997331 h 6858000"/>
                <a:gd name="connsiteX99" fmla="*/ 5387373 w 6091008"/>
                <a:gd name="connsiteY99" fmla="*/ 3960547 h 6858000"/>
                <a:gd name="connsiteX100" fmla="*/ 5375699 w 6091008"/>
                <a:gd name="connsiteY100" fmla="*/ 3369810 h 6858000"/>
                <a:gd name="connsiteX101" fmla="*/ 5225695 w 6091008"/>
                <a:gd name="connsiteY101" fmla="*/ 2777923 h 6858000"/>
                <a:gd name="connsiteX102" fmla="*/ 4989893 w 6091008"/>
                <a:gd name="connsiteY102" fmla="*/ 2181595 h 6858000"/>
                <a:gd name="connsiteX103" fmla="*/ 4856777 w 6091008"/>
                <a:gd name="connsiteY103" fmla="*/ 1872581 h 6858000"/>
                <a:gd name="connsiteX104" fmla="*/ 4729367 w 6091008"/>
                <a:gd name="connsiteY104" fmla="*/ 1547581 h 6858000"/>
                <a:gd name="connsiteX105" fmla="*/ 4510575 w 6091008"/>
                <a:gd name="connsiteY105" fmla="*/ 917244 h 6858000"/>
                <a:gd name="connsiteX106" fmla="*/ 4387446 w 6091008"/>
                <a:gd name="connsiteY106" fmla="*/ 626512 h 6858000"/>
                <a:gd name="connsiteX107" fmla="*/ 4227716 w 6091008"/>
                <a:gd name="connsiteY107" fmla="*/ 368510 h 6858000"/>
                <a:gd name="connsiteX108" fmla="*/ 4017774 w 6091008"/>
                <a:gd name="connsiteY108" fmla="*/ 161674 h 6858000"/>
                <a:gd name="connsiteX109" fmla="*/ 3761542 w 6091008"/>
                <a:gd name="connsiteY109" fmla="*/ 19860 h 6858000"/>
                <a:gd name="connsiteX110" fmla="*/ 3727185 w 6091008"/>
                <a:gd name="connsiteY110" fmla="*/ 6533 h 6858000"/>
                <a:gd name="connsiteX111" fmla="*/ 1325680 w 6091008"/>
                <a:gd name="connsiteY111" fmla="*/ 0 h 6858000"/>
                <a:gd name="connsiteX112" fmla="*/ 2347354 w 6091008"/>
                <a:gd name="connsiteY112" fmla="*/ 0 h 6858000"/>
                <a:gd name="connsiteX113" fmla="*/ 2262734 w 6091008"/>
                <a:gd name="connsiteY113" fmla="*/ 20581 h 6858000"/>
                <a:gd name="connsiteX114" fmla="*/ 1969830 w 6091008"/>
                <a:gd name="connsiteY114" fmla="*/ 118108 h 6858000"/>
                <a:gd name="connsiteX115" fmla="*/ 1897367 w 6091008"/>
                <a:gd name="connsiteY115" fmla="*/ 145059 h 6858000"/>
                <a:gd name="connsiteX116" fmla="*/ 1825860 w 6091008"/>
                <a:gd name="connsiteY116" fmla="*/ 175210 h 6858000"/>
                <a:gd name="connsiteX117" fmla="*/ 1754258 w 6091008"/>
                <a:gd name="connsiteY117" fmla="*/ 204746 h 6858000"/>
                <a:gd name="connsiteX118" fmla="*/ 1683442 w 6091008"/>
                <a:gd name="connsiteY118" fmla="*/ 237143 h 6858000"/>
                <a:gd name="connsiteX119" fmla="*/ 1612330 w 6091008"/>
                <a:gd name="connsiteY119" fmla="*/ 268724 h 6858000"/>
                <a:gd name="connsiteX120" fmla="*/ 1542244 w 6091008"/>
                <a:gd name="connsiteY120" fmla="*/ 303229 h 6858000"/>
                <a:gd name="connsiteX121" fmla="*/ 1471990 w 6091008"/>
                <a:gd name="connsiteY121" fmla="*/ 337395 h 6858000"/>
                <a:gd name="connsiteX122" fmla="*/ 1402813 w 6091008"/>
                <a:gd name="connsiteY122" fmla="*/ 374794 h 6858000"/>
                <a:gd name="connsiteX123" fmla="*/ 1333886 w 6091008"/>
                <a:gd name="connsiteY123" fmla="*/ 412702 h 6858000"/>
                <a:gd name="connsiteX124" fmla="*/ 1266278 w 6091008"/>
                <a:gd name="connsiteY124" fmla="*/ 453907 h 6858000"/>
                <a:gd name="connsiteX125" fmla="*/ 1199136 w 6091008"/>
                <a:gd name="connsiteY125" fmla="*/ 496266 h 6858000"/>
                <a:gd name="connsiteX126" fmla="*/ 1182302 w 6091008"/>
                <a:gd name="connsiteY126" fmla="*/ 506917 h 6858000"/>
                <a:gd name="connsiteX127" fmla="*/ 1166009 w 6091008"/>
                <a:gd name="connsiteY127" fmla="*/ 518449 h 6858000"/>
                <a:gd name="connsiteX128" fmla="*/ 1133302 w 6091008"/>
                <a:gd name="connsiteY128" fmla="*/ 541479 h 6858000"/>
                <a:gd name="connsiteX129" fmla="*/ 1067923 w 6091008"/>
                <a:gd name="connsiteY129" fmla="*/ 587403 h 6858000"/>
                <a:gd name="connsiteX130" fmla="*/ 1051509 w 6091008"/>
                <a:gd name="connsiteY130" fmla="*/ 598902 h 6858000"/>
                <a:gd name="connsiteX131" fmla="*/ 1035673 w 6091008"/>
                <a:gd name="connsiteY131" fmla="*/ 611145 h 6858000"/>
                <a:gd name="connsiteX132" fmla="*/ 1003878 w 6091008"/>
                <a:gd name="connsiteY132" fmla="*/ 635598 h 6858000"/>
                <a:gd name="connsiteX133" fmla="*/ 877673 w 6091008"/>
                <a:gd name="connsiteY133" fmla="*/ 735582 h 6858000"/>
                <a:gd name="connsiteX134" fmla="*/ 417533 w 6091008"/>
                <a:gd name="connsiteY134" fmla="*/ 1198720 h 6858000"/>
                <a:gd name="connsiteX135" fmla="*/ 54935 w 6091008"/>
                <a:gd name="connsiteY135" fmla="*/ 1756293 h 6858000"/>
                <a:gd name="connsiteX136" fmla="*/ 17844 w 6091008"/>
                <a:gd name="connsiteY136" fmla="*/ 1831433 h 6858000"/>
                <a:gd name="connsiteX137" fmla="*/ 0 w 6091008"/>
                <a:gd name="connsiteY137" fmla="*/ 1869131 h 6858000"/>
                <a:gd name="connsiteX138" fmla="*/ 0 w 6091008"/>
                <a:gd name="connsiteY138" fmla="*/ 1198550 h 6858000"/>
                <a:gd name="connsiteX139" fmla="*/ 185957 w 6091008"/>
                <a:gd name="connsiteY139" fmla="*/ 961506 h 6858000"/>
                <a:gd name="connsiteX140" fmla="*/ 689746 w 6091008"/>
                <a:gd name="connsiteY140" fmla="*/ 447064 h 6858000"/>
                <a:gd name="connsiteX141" fmla="*/ 827126 w 6091008"/>
                <a:gd name="connsiteY141" fmla="*/ 333881 h 6858000"/>
                <a:gd name="connsiteX142" fmla="*/ 968997 w 6091008"/>
                <a:gd name="connsiteY142" fmla="*/ 228085 h 6858000"/>
                <a:gd name="connsiteX143" fmla="*/ 1004883 w 6091008"/>
                <a:gd name="connsiteY143" fmla="*/ 202373 h 6858000"/>
                <a:gd name="connsiteX144" fmla="*/ 1022826 w 6091008"/>
                <a:gd name="connsiteY144" fmla="*/ 189517 h 6858000"/>
                <a:gd name="connsiteX145" fmla="*/ 1041187 w 6091008"/>
                <a:gd name="connsiteY145" fmla="*/ 177509 h 6858000"/>
                <a:gd name="connsiteX146" fmla="*/ 1114760 w 6091008"/>
                <a:gd name="connsiteY146" fmla="*/ 129512 h 6858000"/>
                <a:gd name="connsiteX147" fmla="*/ 1188498 w 6091008"/>
                <a:gd name="connsiteY147" fmla="*/ 81854 h 6858000"/>
                <a:gd name="connsiteX148" fmla="*/ 1263461 w 6091008"/>
                <a:gd name="connsiteY148" fmla="*/ 368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6091008" h="6858000">
                  <a:moveTo>
                    <a:pt x="0" y="5476844"/>
                  </a:moveTo>
                  <a:lnTo>
                    <a:pt x="15220" y="5501668"/>
                  </a:lnTo>
                  <a:cubicBezTo>
                    <a:pt x="69097" y="5585141"/>
                    <a:pt x="130925" y="5654403"/>
                    <a:pt x="198940" y="5717964"/>
                  </a:cubicBezTo>
                  <a:lnTo>
                    <a:pt x="251499" y="5763842"/>
                  </a:lnTo>
                  <a:lnTo>
                    <a:pt x="308460" y="5806337"/>
                  </a:lnTo>
                  <a:cubicBezTo>
                    <a:pt x="326685" y="5820934"/>
                    <a:pt x="348384" y="5833667"/>
                    <a:pt x="368305" y="5847248"/>
                  </a:cubicBezTo>
                  <a:cubicBezTo>
                    <a:pt x="388782" y="5860683"/>
                    <a:pt x="408424" y="5874336"/>
                    <a:pt x="430451" y="5887305"/>
                  </a:cubicBezTo>
                  <a:cubicBezTo>
                    <a:pt x="601703" y="5991186"/>
                    <a:pt x="792871" y="6091279"/>
                    <a:pt x="975811" y="6205653"/>
                  </a:cubicBezTo>
                  <a:cubicBezTo>
                    <a:pt x="1159565" y="6318920"/>
                    <a:pt x="1337666" y="6443625"/>
                    <a:pt x="1510250" y="6575390"/>
                  </a:cubicBezTo>
                  <a:cubicBezTo>
                    <a:pt x="1658997" y="6690317"/>
                    <a:pt x="1824862" y="6774210"/>
                    <a:pt x="2002437" y="6825029"/>
                  </a:cubicBezTo>
                  <a:cubicBezTo>
                    <a:pt x="2046812" y="6837803"/>
                    <a:pt x="2091936" y="6848385"/>
                    <a:pt x="2137670" y="6856874"/>
                  </a:cubicBezTo>
                  <a:lnTo>
                    <a:pt x="2145778" y="6858000"/>
                  </a:lnTo>
                  <a:lnTo>
                    <a:pt x="1098858" y="6858000"/>
                  </a:lnTo>
                  <a:lnTo>
                    <a:pt x="1004166" y="6786858"/>
                  </a:lnTo>
                  <a:cubicBezTo>
                    <a:pt x="920997" y="6725805"/>
                    <a:pt x="837118" y="6666016"/>
                    <a:pt x="751974" y="6608169"/>
                  </a:cubicBezTo>
                  <a:lnTo>
                    <a:pt x="623305" y="6522172"/>
                  </a:lnTo>
                  <a:lnTo>
                    <a:pt x="492346" y="6437477"/>
                  </a:lnTo>
                  <a:lnTo>
                    <a:pt x="358536" y="6352312"/>
                  </a:lnTo>
                  <a:lnTo>
                    <a:pt x="290710" y="6308820"/>
                  </a:lnTo>
                  <a:lnTo>
                    <a:pt x="221792" y="6263122"/>
                  </a:lnTo>
                  <a:cubicBezTo>
                    <a:pt x="198889" y="6248595"/>
                    <a:pt x="175526" y="6231442"/>
                    <a:pt x="152460" y="6215106"/>
                  </a:cubicBezTo>
                  <a:cubicBezTo>
                    <a:pt x="129301" y="6198154"/>
                    <a:pt x="105988" y="6183223"/>
                    <a:pt x="83055" y="6163978"/>
                  </a:cubicBezTo>
                  <a:lnTo>
                    <a:pt x="14161" y="6109014"/>
                  </a:lnTo>
                  <a:lnTo>
                    <a:pt x="0" y="6096195"/>
                  </a:lnTo>
                  <a:close/>
                  <a:moveTo>
                    <a:pt x="3707444" y="0"/>
                  </a:moveTo>
                  <a:lnTo>
                    <a:pt x="4265528" y="0"/>
                  </a:lnTo>
                  <a:lnTo>
                    <a:pt x="4291472" y="15596"/>
                  </a:lnTo>
                  <a:cubicBezTo>
                    <a:pt x="4339292" y="47637"/>
                    <a:pt x="4385917" y="82210"/>
                    <a:pt x="4431124" y="119052"/>
                  </a:cubicBezTo>
                  <a:cubicBezTo>
                    <a:pt x="4612085" y="266897"/>
                    <a:pt x="4766658" y="451392"/>
                    <a:pt x="4899570" y="643769"/>
                  </a:cubicBezTo>
                  <a:cubicBezTo>
                    <a:pt x="5032421" y="836866"/>
                    <a:pt x="5144168" y="1037706"/>
                    <a:pt x="5247925" y="1232134"/>
                  </a:cubicBezTo>
                  <a:cubicBezTo>
                    <a:pt x="5299886" y="1329516"/>
                    <a:pt x="5349860" y="1425631"/>
                    <a:pt x="5401234" y="1518442"/>
                  </a:cubicBezTo>
                  <a:lnTo>
                    <a:pt x="5480921" y="1662114"/>
                  </a:lnTo>
                  <a:cubicBezTo>
                    <a:pt x="5508162" y="1711659"/>
                    <a:pt x="5535098" y="1761858"/>
                    <a:pt x="5561804" y="1812436"/>
                  </a:cubicBezTo>
                  <a:cubicBezTo>
                    <a:pt x="5668394" y="2015131"/>
                    <a:pt x="5769309" y="2228374"/>
                    <a:pt x="5855037" y="2457716"/>
                  </a:cubicBezTo>
                  <a:cubicBezTo>
                    <a:pt x="5940757" y="2686612"/>
                    <a:pt x="6011031" y="2932566"/>
                    <a:pt x="6052254" y="3193699"/>
                  </a:cubicBezTo>
                  <a:cubicBezTo>
                    <a:pt x="6093625" y="3454283"/>
                    <a:pt x="6103924" y="3730828"/>
                    <a:pt x="6073151" y="4004612"/>
                  </a:cubicBezTo>
                  <a:lnTo>
                    <a:pt x="6067309" y="4055890"/>
                  </a:lnTo>
                  <a:cubicBezTo>
                    <a:pt x="6065066" y="4072953"/>
                    <a:pt x="6062462" y="4089919"/>
                    <a:pt x="6059979" y="4106917"/>
                  </a:cubicBezTo>
                  <a:lnTo>
                    <a:pt x="6052371" y="4158016"/>
                  </a:lnTo>
                  <a:cubicBezTo>
                    <a:pt x="6049766" y="4174982"/>
                    <a:pt x="6046401" y="4191890"/>
                    <a:pt x="6043434" y="4208759"/>
                  </a:cubicBezTo>
                  <a:cubicBezTo>
                    <a:pt x="6037102" y="4242536"/>
                    <a:pt x="6031011" y="4276380"/>
                    <a:pt x="6023229" y="4309769"/>
                  </a:cubicBezTo>
                  <a:cubicBezTo>
                    <a:pt x="6015690" y="4343223"/>
                    <a:pt x="6008874" y="4376870"/>
                    <a:pt x="5999922" y="4409799"/>
                  </a:cubicBezTo>
                  <a:lnTo>
                    <a:pt x="5987157" y="4459369"/>
                  </a:lnTo>
                  <a:cubicBezTo>
                    <a:pt x="5982945" y="4476053"/>
                    <a:pt x="5978687" y="4492427"/>
                    <a:pt x="5973731" y="4508027"/>
                  </a:cubicBezTo>
                  <a:lnTo>
                    <a:pt x="5944653" y="4602538"/>
                  </a:lnTo>
                  <a:lnTo>
                    <a:pt x="5915334" y="4696982"/>
                  </a:lnTo>
                  <a:cubicBezTo>
                    <a:pt x="5905346" y="4728457"/>
                    <a:pt x="5892944" y="4759283"/>
                    <a:pt x="5881786" y="4790295"/>
                  </a:cubicBezTo>
                  <a:cubicBezTo>
                    <a:pt x="5791737" y="5038923"/>
                    <a:pt x="5677271" y="5280123"/>
                    <a:pt x="5539609" y="5504511"/>
                  </a:cubicBezTo>
                  <a:lnTo>
                    <a:pt x="5432400" y="5669348"/>
                  </a:lnTo>
                  <a:cubicBezTo>
                    <a:pt x="5423763" y="5683225"/>
                    <a:pt x="5413823" y="5696165"/>
                    <a:pt x="5404330" y="5709372"/>
                  </a:cubicBezTo>
                  <a:lnTo>
                    <a:pt x="5375525" y="5748757"/>
                  </a:lnTo>
                  <a:lnTo>
                    <a:pt x="5317831" y="5827355"/>
                  </a:lnTo>
                  <a:cubicBezTo>
                    <a:pt x="5308217" y="5840529"/>
                    <a:pt x="5298639" y="5853567"/>
                    <a:pt x="5288208" y="5865932"/>
                  </a:cubicBezTo>
                  <a:cubicBezTo>
                    <a:pt x="5283153" y="5872232"/>
                    <a:pt x="5278509" y="5878936"/>
                    <a:pt x="5273251" y="5885035"/>
                  </a:cubicBezTo>
                  <a:cubicBezTo>
                    <a:pt x="5267908" y="5890963"/>
                    <a:pt x="5262120" y="5896624"/>
                    <a:pt x="5256656" y="5902520"/>
                  </a:cubicBezTo>
                  <a:lnTo>
                    <a:pt x="5189858" y="5971616"/>
                  </a:lnTo>
                  <a:cubicBezTo>
                    <a:pt x="5178681" y="5982899"/>
                    <a:pt x="5167959" y="5994892"/>
                    <a:pt x="5156287" y="6005600"/>
                  </a:cubicBezTo>
                  <a:lnTo>
                    <a:pt x="5121598" y="6037962"/>
                  </a:lnTo>
                  <a:lnTo>
                    <a:pt x="5051798" y="6101838"/>
                  </a:lnTo>
                  <a:cubicBezTo>
                    <a:pt x="4864110" y="6268956"/>
                    <a:pt x="4663874" y="6407541"/>
                    <a:pt x="4463594" y="6532280"/>
                  </a:cubicBezTo>
                  <a:cubicBezTo>
                    <a:pt x="4438472" y="6547774"/>
                    <a:pt x="4413434" y="6563439"/>
                    <a:pt x="4388637" y="6579169"/>
                  </a:cubicBezTo>
                  <a:lnTo>
                    <a:pt x="4312856" y="6623337"/>
                  </a:lnTo>
                  <a:lnTo>
                    <a:pt x="4237558" y="6667632"/>
                  </a:lnTo>
                  <a:cubicBezTo>
                    <a:pt x="4212548" y="6682715"/>
                    <a:pt x="4186842" y="6695553"/>
                    <a:pt x="4161774" y="6709883"/>
                  </a:cubicBezTo>
                  <a:cubicBezTo>
                    <a:pt x="4111167" y="6737392"/>
                    <a:pt x="4061123" y="6766670"/>
                    <a:pt x="4010448" y="6792981"/>
                  </a:cubicBezTo>
                  <a:cubicBezTo>
                    <a:pt x="3985322" y="6806562"/>
                    <a:pt x="3960037" y="6820248"/>
                    <a:pt x="3935163" y="6834338"/>
                  </a:cubicBezTo>
                  <a:lnTo>
                    <a:pt x="3892887" y="6858000"/>
                  </a:lnTo>
                  <a:lnTo>
                    <a:pt x="2743942" y="6858000"/>
                  </a:lnTo>
                  <a:lnTo>
                    <a:pt x="2852577" y="6838910"/>
                  </a:lnTo>
                  <a:cubicBezTo>
                    <a:pt x="2949686" y="6818527"/>
                    <a:pt x="3046805" y="6791706"/>
                    <a:pt x="3143255" y="6759775"/>
                  </a:cubicBezTo>
                  <a:cubicBezTo>
                    <a:pt x="3239807" y="6727945"/>
                    <a:pt x="3335416" y="6689975"/>
                    <a:pt x="3430899" y="6650056"/>
                  </a:cubicBezTo>
                  <a:cubicBezTo>
                    <a:pt x="3526299" y="6609969"/>
                    <a:pt x="3621242" y="6565786"/>
                    <a:pt x="3713289" y="6514054"/>
                  </a:cubicBezTo>
                  <a:cubicBezTo>
                    <a:pt x="3805137" y="6460650"/>
                    <a:pt x="3895762" y="6401178"/>
                    <a:pt x="3981228" y="6334878"/>
                  </a:cubicBezTo>
                  <a:cubicBezTo>
                    <a:pt x="4024934" y="6303166"/>
                    <a:pt x="4066572" y="6268544"/>
                    <a:pt x="4107885" y="6233689"/>
                  </a:cubicBezTo>
                  <a:cubicBezTo>
                    <a:pt x="4128602" y="6216277"/>
                    <a:pt x="4149365" y="6199173"/>
                    <a:pt x="4169795" y="6181389"/>
                  </a:cubicBezTo>
                  <a:cubicBezTo>
                    <a:pt x="4189729" y="6163032"/>
                    <a:pt x="4209542" y="6144643"/>
                    <a:pt x="4229189" y="6125914"/>
                  </a:cubicBezTo>
                  <a:cubicBezTo>
                    <a:pt x="4387326" y="5978255"/>
                    <a:pt x="4528049" y="5812977"/>
                    <a:pt x="4652064" y="5641457"/>
                  </a:cubicBezTo>
                  <a:lnTo>
                    <a:pt x="4697555" y="5576516"/>
                  </a:lnTo>
                  <a:lnTo>
                    <a:pt x="4720492" y="5544537"/>
                  </a:lnTo>
                  <a:cubicBezTo>
                    <a:pt x="4728246" y="5533956"/>
                    <a:pt x="4734819" y="5522469"/>
                    <a:pt x="4741922" y="5511420"/>
                  </a:cubicBezTo>
                  <a:lnTo>
                    <a:pt x="4784179" y="5445022"/>
                  </a:lnTo>
                  <a:cubicBezTo>
                    <a:pt x="4787730" y="5439497"/>
                    <a:pt x="4791161" y="5433940"/>
                    <a:pt x="4794796" y="5428584"/>
                  </a:cubicBezTo>
                  <a:cubicBezTo>
                    <a:pt x="4798637" y="5423432"/>
                    <a:pt x="4803091" y="5418884"/>
                    <a:pt x="4807173" y="5413795"/>
                  </a:cubicBezTo>
                  <a:cubicBezTo>
                    <a:pt x="4815384" y="5403926"/>
                    <a:pt x="4822656" y="5393214"/>
                    <a:pt x="4830010" y="5382674"/>
                  </a:cubicBezTo>
                  <a:lnTo>
                    <a:pt x="4874298" y="5319323"/>
                  </a:lnTo>
                  <a:lnTo>
                    <a:pt x="4896484" y="5287734"/>
                  </a:lnTo>
                  <a:cubicBezTo>
                    <a:pt x="4903839" y="5277191"/>
                    <a:pt x="4911520" y="5266885"/>
                    <a:pt x="4918019" y="5255673"/>
                  </a:cubicBezTo>
                  <a:lnTo>
                    <a:pt x="4999238" y="5124058"/>
                  </a:lnTo>
                  <a:cubicBezTo>
                    <a:pt x="5102559" y="4945225"/>
                    <a:pt x="5185787" y="4753943"/>
                    <a:pt x="5251271" y="4554965"/>
                  </a:cubicBezTo>
                  <a:cubicBezTo>
                    <a:pt x="5259371" y="4530051"/>
                    <a:pt x="5268846" y="4505799"/>
                    <a:pt x="5276136" y="4480521"/>
                  </a:cubicBezTo>
                  <a:lnTo>
                    <a:pt x="5297442" y="4404389"/>
                  </a:lnTo>
                  <a:lnTo>
                    <a:pt x="5318953" y="4328458"/>
                  </a:lnTo>
                  <a:cubicBezTo>
                    <a:pt x="5322895" y="4315679"/>
                    <a:pt x="5325929" y="4303390"/>
                    <a:pt x="5328684" y="4291175"/>
                  </a:cubicBezTo>
                  <a:lnTo>
                    <a:pt x="5337470" y="4254522"/>
                  </a:lnTo>
                  <a:cubicBezTo>
                    <a:pt x="5343899" y="4230045"/>
                    <a:pt x="5348129" y="4205565"/>
                    <a:pt x="5353277" y="4181038"/>
                  </a:cubicBezTo>
                  <a:cubicBezTo>
                    <a:pt x="5358786" y="4156608"/>
                    <a:pt x="5362533" y="4132000"/>
                    <a:pt x="5366762" y="4107520"/>
                  </a:cubicBezTo>
                  <a:cubicBezTo>
                    <a:pt x="5368877" y="4095280"/>
                    <a:pt x="5371390" y="4083000"/>
                    <a:pt x="5373105" y="4070802"/>
                  </a:cubicBezTo>
                  <a:lnTo>
                    <a:pt x="5378288" y="4034066"/>
                  </a:lnTo>
                  <a:lnTo>
                    <a:pt x="5383471" y="3997331"/>
                  </a:lnTo>
                  <a:lnTo>
                    <a:pt x="5387373" y="3960547"/>
                  </a:lnTo>
                  <a:cubicBezTo>
                    <a:pt x="5408513" y="3764258"/>
                    <a:pt x="5404752" y="3567184"/>
                    <a:pt x="5375699" y="3369810"/>
                  </a:cubicBezTo>
                  <a:cubicBezTo>
                    <a:pt x="5347044" y="3172396"/>
                    <a:pt x="5293473" y="2975222"/>
                    <a:pt x="5225695" y="2777923"/>
                  </a:cubicBezTo>
                  <a:cubicBezTo>
                    <a:pt x="5157675" y="2580560"/>
                    <a:pt x="5075729" y="2382997"/>
                    <a:pt x="4989893" y="2181595"/>
                  </a:cubicBezTo>
                  <a:lnTo>
                    <a:pt x="4856777" y="1872581"/>
                  </a:lnTo>
                  <a:cubicBezTo>
                    <a:pt x="4811108" y="1763784"/>
                    <a:pt x="4768691" y="1655416"/>
                    <a:pt x="4729367" y="1547581"/>
                  </a:cubicBezTo>
                  <a:cubicBezTo>
                    <a:pt x="4650320" y="1331954"/>
                    <a:pt x="4585048" y="1118545"/>
                    <a:pt x="4510575" y="917244"/>
                  </a:cubicBezTo>
                  <a:cubicBezTo>
                    <a:pt x="4473339" y="816594"/>
                    <a:pt x="4433491" y="718925"/>
                    <a:pt x="4387446" y="626512"/>
                  </a:cubicBezTo>
                  <a:cubicBezTo>
                    <a:pt x="4341559" y="533993"/>
                    <a:pt x="4289352" y="446701"/>
                    <a:pt x="4227716" y="368510"/>
                  </a:cubicBezTo>
                  <a:cubicBezTo>
                    <a:pt x="4166554" y="290006"/>
                    <a:pt x="4096194" y="220222"/>
                    <a:pt x="4017774" y="161674"/>
                  </a:cubicBezTo>
                  <a:cubicBezTo>
                    <a:pt x="3939391" y="102989"/>
                    <a:pt x="3853034" y="55709"/>
                    <a:pt x="3761542" y="19860"/>
                  </a:cubicBezTo>
                  <a:lnTo>
                    <a:pt x="3727185" y="6533"/>
                  </a:lnTo>
                  <a:close/>
                  <a:moveTo>
                    <a:pt x="1325680" y="0"/>
                  </a:moveTo>
                  <a:lnTo>
                    <a:pt x="2347354" y="0"/>
                  </a:lnTo>
                  <a:lnTo>
                    <a:pt x="2262734" y="20581"/>
                  </a:lnTo>
                  <a:cubicBezTo>
                    <a:pt x="2164073" y="49233"/>
                    <a:pt x="2066423" y="82020"/>
                    <a:pt x="1969830" y="118108"/>
                  </a:cubicBezTo>
                  <a:cubicBezTo>
                    <a:pt x="1945675" y="127092"/>
                    <a:pt x="1921391" y="135598"/>
                    <a:pt x="1897367" y="145059"/>
                  </a:cubicBezTo>
                  <a:cubicBezTo>
                    <a:pt x="1873522" y="155302"/>
                    <a:pt x="1849679" y="165546"/>
                    <a:pt x="1825860" y="175210"/>
                  </a:cubicBezTo>
                  <a:lnTo>
                    <a:pt x="1754258" y="204746"/>
                  </a:lnTo>
                  <a:lnTo>
                    <a:pt x="1683442" y="237143"/>
                  </a:lnTo>
                  <a:cubicBezTo>
                    <a:pt x="1659851" y="247896"/>
                    <a:pt x="1636127" y="258172"/>
                    <a:pt x="1612330" y="268724"/>
                  </a:cubicBezTo>
                  <a:lnTo>
                    <a:pt x="1542244" y="303229"/>
                  </a:lnTo>
                  <a:lnTo>
                    <a:pt x="1471990" y="337395"/>
                  </a:lnTo>
                  <a:cubicBezTo>
                    <a:pt x="1448660" y="349103"/>
                    <a:pt x="1425927" y="362441"/>
                    <a:pt x="1402813" y="374794"/>
                  </a:cubicBezTo>
                  <a:lnTo>
                    <a:pt x="1333886" y="412702"/>
                  </a:lnTo>
                  <a:cubicBezTo>
                    <a:pt x="1310940" y="425394"/>
                    <a:pt x="1288842" y="440228"/>
                    <a:pt x="1266278" y="453907"/>
                  </a:cubicBezTo>
                  <a:lnTo>
                    <a:pt x="1199136" y="496266"/>
                  </a:lnTo>
                  <a:lnTo>
                    <a:pt x="1182302" y="506917"/>
                  </a:lnTo>
                  <a:lnTo>
                    <a:pt x="1166009" y="518449"/>
                  </a:lnTo>
                  <a:lnTo>
                    <a:pt x="1133302" y="541479"/>
                  </a:lnTo>
                  <a:lnTo>
                    <a:pt x="1067923" y="587403"/>
                  </a:lnTo>
                  <a:lnTo>
                    <a:pt x="1051509" y="598902"/>
                  </a:lnTo>
                  <a:lnTo>
                    <a:pt x="1035673" y="611145"/>
                  </a:lnTo>
                  <a:lnTo>
                    <a:pt x="1003878" y="635598"/>
                  </a:lnTo>
                  <a:cubicBezTo>
                    <a:pt x="961473" y="668248"/>
                    <a:pt x="918407" y="699983"/>
                    <a:pt x="877673" y="735582"/>
                  </a:cubicBezTo>
                  <a:cubicBezTo>
                    <a:pt x="711850" y="872792"/>
                    <a:pt x="555901" y="1026776"/>
                    <a:pt x="417533" y="1198720"/>
                  </a:cubicBezTo>
                  <a:cubicBezTo>
                    <a:pt x="278999" y="1370325"/>
                    <a:pt x="156917" y="1557820"/>
                    <a:pt x="54935" y="1756293"/>
                  </a:cubicBezTo>
                  <a:lnTo>
                    <a:pt x="17844" y="1831433"/>
                  </a:lnTo>
                  <a:lnTo>
                    <a:pt x="0" y="1869131"/>
                  </a:lnTo>
                  <a:lnTo>
                    <a:pt x="0" y="1198550"/>
                  </a:lnTo>
                  <a:lnTo>
                    <a:pt x="185957" y="961506"/>
                  </a:lnTo>
                  <a:cubicBezTo>
                    <a:pt x="342426" y="776600"/>
                    <a:pt x="509755" y="602849"/>
                    <a:pt x="689746" y="447064"/>
                  </a:cubicBezTo>
                  <a:cubicBezTo>
                    <a:pt x="733932" y="406795"/>
                    <a:pt x="780859" y="370795"/>
                    <a:pt x="827126" y="333881"/>
                  </a:cubicBezTo>
                  <a:cubicBezTo>
                    <a:pt x="872886" y="295949"/>
                    <a:pt x="921195" y="262526"/>
                    <a:pt x="968997" y="228085"/>
                  </a:cubicBezTo>
                  <a:lnTo>
                    <a:pt x="1004883" y="202373"/>
                  </a:lnTo>
                  <a:lnTo>
                    <a:pt x="1022826" y="189517"/>
                  </a:lnTo>
                  <a:lnTo>
                    <a:pt x="1041187" y="177509"/>
                  </a:lnTo>
                  <a:lnTo>
                    <a:pt x="1114760" y="129512"/>
                  </a:lnTo>
                  <a:cubicBezTo>
                    <a:pt x="1139435" y="113750"/>
                    <a:pt x="1163439" y="96630"/>
                    <a:pt x="1188498" y="81854"/>
                  </a:cubicBezTo>
                  <a:lnTo>
                    <a:pt x="1263461" y="36880"/>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D01D44A9-1D51-461B-A228-06F6C500B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5600" cy="6858000"/>
            </a:xfrm>
            <a:custGeom>
              <a:avLst/>
              <a:gdLst>
                <a:gd name="connsiteX0" fmla="*/ 0 w 6055600"/>
                <a:gd name="connsiteY0" fmla="*/ 5960220 h 6858000"/>
                <a:gd name="connsiteX1" fmla="*/ 36039 w 6055600"/>
                <a:gd name="connsiteY1" fmla="*/ 6002605 h 6858000"/>
                <a:gd name="connsiteX2" fmla="*/ 92950 w 6055600"/>
                <a:gd name="connsiteY2" fmla="*/ 6059050 h 6858000"/>
                <a:gd name="connsiteX3" fmla="*/ 153706 w 6055600"/>
                <a:gd name="connsiteY3" fmla="*/ 6111427 h 6858000"/>
                <a:gd name="connsiteX4" fmla="*/ 216806 w 6055600"/>
                <a:gd name="connsiteY4" fmla="*/ 6161603 h 6858000"/>
                <a:gd name="connsiteX5" fmla="*/ 281945 w 6055600"/>
                <a:gd name="connsiteY5" fmla="*/ 6209777 h 6858000"/>
                <a:gd name="connsiteX6" fmla="*/ 553337 w 6055600"/>
                <a:gd name="connsiteY6" fmla="*/ 6391500 h 6858000"/>
                <a:gd name="connsiteX7" fmla="*/ 690543 w 6055600"/>
                <a:gd name="connsiteY7" fmla="*/ 6481634 h 6858000"/>
                <a:gd name="connsiteX8" fmla="*/ 827127 w 6055600"/>
                <a:gd name="connsiteY8" fmla="*/ 6573159 h 6858000"/>
                <a:gd name="connsiteX9" fmla="*/ 1095915 w 6055600"/>
                <a:gd name="connsiteY9" fmla="*/ 6762202 h 6858000"/>
                <a:gd name="connsiteX10" fmla="*/ 1224853 w 6055600"/>
                <a:gd name="connsiteY10" fmla="*/ 6858000 h 6858000"/>
                <a:gd name="connsiteX11" fmla="*/ 1154072 w 6055600"/>
                <a:gd name="connsiteY11" fmla="*/ 6858000 h 6858000"/>
                <a:gd name="connsiteX12" fmla="*/ 1073489 w 6055600"/>
                <a:gd name="connsiteY12" fmla="*/ 6799140 h 6858000"/>
                <a:gd name="connsiteX13" fmla="*/ 800175 w 6055600"/>
                <a:gd name="connsiteY13" fmla="*/ 6620441 h 6858000"/>
                <a:gd name="connsiteX14" fmla="*/ 231518 w 6055600"/>
                <a:gd name="connsiteY14" fmla="*/ 6299323 h 6858000"/>
                <a:gd name="connsiteX15" fmla="*/ 160401 w 6055600"/>
                <a:gd name="connsiteY15" fmla="*/ 6256627 h 6858000"/>
                <a:gd name="connsiteX16" fmla="*/ 89697 w 6055600"/>
                <a:gd name="connsiteY16" fmla="*/ 6211916 h 6858000"/>
                <a:gd name="connsiteX17" fmla="*/ 20148 w 6055600"/>
                <a:gd name="connsiteY17" fmla="*/ 6163835 h 6858000"/>
                <a:gd name="connsiteX18" fmla="*/ 0 w 6055600"/>
                <a:gd name="connsiteY18" fmla="*/ 6147796 h 6858000"/>
                <a:gd name="connsiteX19" fmla="*/ 3748345 w 6055600"/>
                <a:gd name="connsiteY19" fmla="*/ 0 h 6858000"/>
                <a:gd name="connsiteX20" fmla="*/ 4277792 w 6055600"/>
                <a:gd name="connsiteY20" fmla="*/ 0 h 6858000"/>
                <a:gd name="connsiteX21" fmla="*/ 4339531 w 6055600"/>
                <a:gd name="connsiteY21" fmla="*/ 40262 h 6858000"/>
                <a:gd name="connsiteX22" fmla="*/ 4476306 w 6055600"/>
                <a:gd name="connsiteY22" fmla="*/ 153922 h 6858000"/>
                <a:gd name="connsiteX23" fmla="*/ 4713639 w 6055600"/>
                <a:gd name="connsiteY23" fmla="*/ 422076 h 6858000"/>
                <a:gd name="connsiteX24" fmla="*/ 4906991 w 6055600"/>
                <a:gd name="connsiteY24" fmla="*/ 723463 h 6858000"/>
                <a:gd name="connsiteX25" fmla="*/ 5070511 w 6055600"/>
                <a:gd name="connsiteY25" fmla="*/ 1037524 h 6858000"/>
                <a:gd name="connsiteX26" fmla="*/ 5219493 w 6055600"/>
                <a:gd name="connsiteY26" fmla="*/ 1352079 h 6858000"/>
                <a:gd name="connsiteX27" fmla="*/ 5367779 w 6055600"/>
                <a:gd name="connsiteY27" fmla="*/ 1658945 h 6858000"/>
                <a:gd name="connsiteX28" fmla="*/ 5446095 w 6055600"/>
                <a:gd name="connsiteY28" fmla="*/ 1811301 h 6858000"/>
                <a:gd name="connsiteX29" fmla="*/ 5525115 w 6055600"/>
                <a:gd name="connsiteY29" fmla="*/ 1967103 h 6858000"/>
                <a:gd name="connsiteX30" fmla="*/ 5816642 w 6055600"/>
                <a:gd name="connsiteY30" fmla="*/ 2618837 h 6858000"/>
                <a:gd name="connsiteX31" fmla="*/ 6015787 w 6055600"/>
                <a:gd name="connsiteY31" fmla="*/ 3339957 h 6858000"/>
                <a:gd name="connsiteX32" fmla="*/ 6054206 w 6055600"/>
                <a:gd name="connsiteY32" fmla="*/ 3727239 h 6858000"/>
                <a:gd name="connsiteX33" fmla="*/ 6039811 w 6055600"/>
                <a:gd name="connsiteY33" fmla="*/ 4122735 h 6858000"/>
                <a:gd name="connsiteX34" fmla="*/ 5971601 w 6055600"/>
                <a:gd name="connsiteY34" fmla="*/ 4514288 h 6858000"/>
                <a:gd name="connsiteX35" fmla="*/ 5946751 w 6055600"/>
                <a:gd name="connsiteY35" fmla="*/ 4609838 h 6858000"/>
                <a:gd name="connsiteX36" fmla="*/ 5919986 w 6055600"/>
                <a:gd name="connsiteY36" fmla="*/ 4703178 h 6858000"/>
                <a:gd name="connsiteX37" fmla="*/ 5890731 w 6055600"/>
                <a:gd name="connsiteY37" fmla="*/ 4795992 h 6858000"/>
                <a:gd name="connsiteX38" fmla="*/ 5859058 w 6055600"/>
                <a:gd name="connsiteY38" fmla="*/ 4888015 h 6858000"/>
                <a:gd name="connsiteX39" fmla="*/ 5525053 w 6055600"/>
                <a:gd name="connsiteY39" fmla="*/ 5588449 h 6858000"/>
                <a:gd name="connsiteX40" fmla="*/ 5058962 w 6055600"/>
                <a:gd name="connsiteY40" fmla="*/ 6189929 h 6858000"/>
                <a:gd name="connsiteX41" fmla="*/ 4787706 w 6055600"/>
                <a:gd name="connsiteY41" fmla="*/ 6442985 h 6858000"/>
                <a:gd name="connsiteX42" fmla="*/ 4498686 w 6055600"/>
                <a:gd name="connsiteY42" fmla="*/ 6663678 h 6858000"/>
                <a:gd name="connsiteX43" fmla="*/ 4197167 w 6055600"/>
                <a:gd name="connsiteY43" fmla="*/ 6854053 h 6858000"/>
                <a:gd name="connsiteX44" fmla="*/ 4189720 w 6055600"/>
                <a:gd name="connsiteY44" fmla="*/ 6858000 h 6858000"/>
                <a:gd name="connsiteX45" fmla="*/ 3651929 w 6055600"/>
                <a:gd name="connsiteY45" fmla="*/ 6858000 h 6858000"/>
                <a:gd name="connsiteX46" fmla="*/ 3789040 w 6055600"/>
                <a:gd name="connsiteY46" fmla="*/ 6778034 h 6858000"/>
                <a:gd name="connsiteX47" fmla="*/ 4335568 w 6055600"/>
                <a:gd name="connsiteY47" fmla="*/ 6382709 h 6858000"/>
                <a:gd name="connsiteX48" fmla="*/ 4586923 w 6055600"/>
                <a:gd name="connsiteY48" fmla="*/ 6158577 h 6858000"/>
                <a:gd name="connsiteX49" fmla="*/ 4819585 w 6055600"/>
                <a:gd name="connsiteY49" fmla="*/ 5915847 h 6858000"/>
                <a:gd name="connsiteX50" fmla="*/ 5214727 w 6055600"/>
                <a:gd name="connsiteY50" fmla="*/ 5371094 h 6858000"/>
                <a:gd name="connsiteX51" fmla="*/ 5495409 w 6055600"/>
                <a:gd name="connsiteY51" fmla="*/ 4752778 h 6858000"/>
                <a:gd name="connsiteX52" fmla="*/ 5522322 w 6055600"/>
                <a:gd name="connsiteY52" fmla="*/ 4671511 h 6858000"/>
                <a:gd name="connsiteX53" fmla="*/ 5547631 w 6055600"/>
                <a:gd name="connsiteY53" fmla="*/ 4589675 h 6858000"/>
                <a:gd name="connsiteX54" fmla="*/ 5570792 w 6055600"/>
                <a:gd name="connsiteY54" fmla="*/ 4506978 h 6858000"/>
                <a:gd name="connsiteX55" fmla="*/ 5591541 w 6055600"/>
                <a:gd name="connsiteY55" fmla="*/ 4425334 h 6858000"/>
                <a:gd name="connsiteX56" fmla="*/ 5649500 w 6055600"/>
                <a:gd name="connsiteY56" fmla="*/ 4097286 h 6858000"/>
                <a:gd name="connsiteX57" fmla="*/ 5637615 w 6055600"/>
                <a:gd name="connsiteY57" fmla="*/ 3437524 h 6858000"/>
                <a:gd name="connsiteX58" fmla="*/ 5475454 w 6055600"/>
                <a:gd name="connsiteY58" fmla="*/ 2791575 h 6858000"/>
                <a:gd name="connsiteX59" fmla="*/ 5217600 w 6055600"/>
                <a:gd name="connsiteY59" fmla="*/ 2164719 h 6858000"/>
                <a:gd name="connsiteX60" fmla="*/ 5144941 w 6055600"/>
                <a:gd name="connsiteY60" fmla="*/ 2009490 h 6858000"/>
                <a:gd name="connsiteX61" fmla="*/ 5070052 w 6055600"/>
                <a:gd name="connsiteY61" fmla="*/ 1851823 h 6858000"/>
                <a:gd name="connsiteX62" fmla="*/ 4926984 w 6055600"/>
                <a:gd name="connsiteY62" fmla="*/ 1529226 h 6858000"/>
                <a:gd name="connsiteX63" fmla="*/ 4790925 w 6055600"/>
                <a:gd name="connsiteY63" fmla="*/ 1209923 h 6858000"/>
                <a:gd name="connsiteX64" fmla="*/ 4650559 w 6055600"/>
                <a:gd name="connsiteY64" fmla="*/ 902490 h 6858000"/>
                <a:gd name="connsiteX65" fmla="*/ 4491930 w 6055600"/>
                <a:gd name="connsiteY65" fmla="*/ 616919 h 6858000"/>
                <a:gd name="connsiteX66" fmla="*/ 4302323 w 6055600"/>
                <a:gd name="connsiteY66" fmla="*/ 366083 h 6858000"/>
                <a:gd name="connsiteX67" fmla="*/ 4072203 w 6055600"/>
                <a:gd name="connsiteY67" fmla="*/ 164982 h 6858000"/>
                <a:gd name="connsiteX68" fmla="*/ 3803964 w 6055600"/>
                <a:gd name="connsiteY68" fmla="*/ 21052 h 6858000"/>
                <a:gd name="connsiteX69" fmla="*/ 3768314 w 6055600"/>
                <a:gd name="connsiteY69" fmla="*/ 6826 h 6858000"/>
                <a:gd name="connsiteX70" fmla="*/ 1589779 w 6055600"/>
                <a:gd name="connsiteY70" fmla="*/ 0 h 6858000"/>
                <a:gd name="connsiteX71" fmla="*/ 1918056 w 6055600"/>
                <a:gd name="connsiteY71" fmla="*/ 0 h 6858000"/>
                <a:gd name="connsiteX72" fmla="*/ 1764243 w 6055600"/>
                <a:gd name="connsiteY72" fmla="*/ 55145 h 6858000"/>
                <a:gd name="connsiteX73" fmla="*/ 1313330 w 6055600"/>
                <a:gd name="connsiteY73" fmla="*/ 274424 h 6858000"/>
                <a:gd name="connsiteX74" fmla="*/ 295673 w 6055600"/>
                <a:gd name="connsiteY74" fmla="*/ 1187630 h 6858000"/>
                <a:gd name="connsiteX75" fmla="*/ 96207 w 6055600"/>
                <a:gd name="connsiteY75" fmla="*/ 1474327 h 6858000"/>
                <a:gd name="connsiteX76" fmla="*/ 0 w 6055600"/>
                <a:gd name="connsiteY76" fmla="*/ 1641460 h 6858000"/>
                <a:gd name="connsiteX77" fmla="*/ 0 w 6055600"/>
                <a:gd name="connsiteY77" fmla="*/ 1224218 h 6858000"/>
                <a:gd name="connsiteX78" fmla="*/ 150937 w 6055600"/>
                <a:gd name="connsiteY78" fmla="*/ 1040975 h 6858000"/>
                <a:gd name="connsiteX79" fmla="*/ 1264907 w 6055600"/>
                <a:gd name="connsiteY79" fmla="*/ 158248 h 6858000"/>
                <a:gd name="connsiteX80" fmla="*/ 1575167 w 6055600"/>
                <a:gd name="connsiteY80" fmla="*/ 56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55600" h="6858000">
                  <a:moveTo>
                    <a:pt x="0" y="5960220"/>
                  </a:moveTo>
                  <a:lnTo>
                    <a:pt x="36039" y="6002605"/>
                  </a:lnTo>
                  <a:cubicBezTo>
                    <a:pt x="54896" y="6021530"/>
                    <a:pt x="73635" y="6040425"/>
                    <a:pt x="92950" y="6059050"/>
                  </a:cubicBezTo>
                  <a:lnTo>
                    <a:pt x="153706" y="6111427"/>
                  </a:lnTo>
                  <a:cubicBezTo>
                    <a:pt x="173546" y="6129485"/>
                    <a:pt x="195722" y="6144912"/>
                    <a:pt x="216806" y="6161603"/>
                  </a:cubicBezTo>
                  <a:cubicBezTo>
                    <a:pt x="238229" y="6177961"/>
                    <a:pt x="259466" y="6194551"/>
                    <a:pt x="281945" y="6209777"/>
                  </a:cubicBezTo>
                  <a:cubicBezTo>
                    <a:pt x="369940" y="6272709"/>
                    <a:pt x="461791" y="6332004"/>
                    <a:pt x="553337" y="6391500"/>
                  </a:cubicBezTo>
                  <a:lnTo>
                    <a:pt x="690543" y="6481634"/>
                  </a:lnTo>
                  <a:lnTo>
                    <a:pt x="827127" y="6573159"/>
                  </a:lnTo>
                  <a:cubicBezTo>
                    <a:pt x="917674" y="6634511"/>
                    <a:pt x="1007156" y="6697737"/>
                    <a:pt x="1095915" y="6762202"/>
                  </a:cubicBezTo>
                  <a:lnTo>
                    <a:pt x="1224853" y="6858000"/>
                  </a:lnTo>
                  <a:lnTo>
                    <a:pt x="1154072" y="6858000"/>
                  </a:lnTo>
                  <a:lnTo>
                    <a:pt x="1073489" y="6799140"/>
                  </a:lnTo>
                  <a:cubicBezTo>
                    <a:pt x="983882" y="6736908"/>
                    <a:pt x="892851" y="6677125"/>
                    <a:pt x="800175" y="6620441"/>
                  </a:cubicBezTo>
                  <a:cubicBezTo>
                    <a:pt x="615108" y="6506015"/>
                    <a:pt x="422939" y="6407807"/>
                    <a:pt x="231518" y="6299323"/>
                  </a:cubicBezTo>
                  <a:cubicBezTo>
                    <a:pt x="207467" y="6286226"/>
                    <a:pt x="184098" y="6271045"/>
                    <a:pt x="160401" y="6256627"/>
                  </a:cubicBezTo>
                  <a:cubicBezTo>
                    <a:pt x="136809" y="6241811"/>
                    <a:pt x="112558" y="6228518"/>
                    <a:pt x="89697" y="6211916"/>
                  </a:cubicBezTo>
                  <a:lnTo>
                    <a:pt x="20148" y="6163835"/>
                  </a:lnTo>
                  <a:lnTo>
                    <a:pt x="0" y="6147796"/>
                  </a:lnTo>
                  <a:close/>
                  <a:moveTo>
                    <a:pt x="3748345" y="0"/>
                  </a:moveTo>
                  <a:lnTo>
                    <a:pt x="4277792" y="0"/>
                  </a:lnTo>
                  <a:lnTo>
                    <a:pt x="4339531" y="40262"/>
                  </a:lnTo>
                  <a:cubicBezTo>
                    <a:pt x="4386991" y="75346"/>
                    <a:pt x="4432680" y="113353"/>
                    <a:pt x="4476306" y="153922"/>
                  </a:cubicBezTo>
                  <a:cubicBezTo>
                    <a:pt x="4563779" y="234693"/>
                    <a:pt x="4642423" y="325982"/>
                    <a:pt x="4713639" y="422076"/>
                  </a:cubicBezTo>
                  <a:cubicBezTo>
                    <a:pt x="4784481" y="518635"/>
                    <a:pt x="4848552" y="619893"/>
                    <a:pt x="4906991" y="723463"/>
                  </a:cubicBezTo>
                  <a:cubicBezTo>
                    <a:pt x="4965582" y="826932"/>
                    <a:pt x="5019421" y="932243"/>
                    <a:pt x="5070511" y="1037524"/>
                  </a:cubicBezTo>
                  <a:cubicBezTo>
                    <a:pt x="5121871" y="1142738"/>
                    <a:pt x="5170833" y="1248016"/>
                    <a:pt x="5219493" y="1352079"/>
                  </a:cubicBezTo>
                  <a:cubicBezTo>
                    <a:pt x="5268459" y="1455943"/>
                    <a:pt x="5317204" y="1558756"/>
                    <a:pt x="5367779" y="1658945"/>
                  </a:cubicBezTo>
                  <a:lnTo>
                    <a:pt x="5446095" y="1811301"/>
                  </a:lnTo>
                  <a:cubicBezTo>
                    <a:pt x="5472584" y="1862992"/>
                    <a:pt x="5498885" y="1914915"/>
                    <a:pt x="5525115" y="1967103"/>
                  </a:cubicBezTo>
                  <a:cubicBezTo>
                    <a:pt x="5629428" y="2176256"/>
                    <a:pt x="5730254" y="2391411"/>
                    <a:pt x="5816642" y="2618837"/>
                  </a:cubicBezTo>
                  <a:cubicBezTo>
                    <a:pt x="5902562" y="2846137"/>
                    <a:pt x="5974641" y="3086291"/>
                    <a:pt x="6015787" y="3339957"/>
                  </a:cubicBezTo>
                  <a:cubicBezTo>
                    <a:pt x="6036373" y="3466512"/>
                    <a:pt x="6050262" y="3596084"/>
                    <a:pt x="6054206" y="3727239"/>
                  </a:cubicBezTo>
                  <a:cubicBezTo>
                    <a:pt x="6058266" y="3858425"/>
                    <a:pt x="6053460" y="3990915"/>
                    <a:pt x="6039811" y="4122735"/>
                  </a:cubicBezTo>
                  <a:cubicBezTo>
                    <a:pt x="6026397" y="4254618"/>
                    <a:pt x="6002552" y="4385688"/>
                    <a:pt x="5971601" y="4514288"/>
                  </a:cubicBezTo>
                  <a:cubicBezTo>
                    <a:pt x="5963342" y="4546050"/>
                    <a:pt x="5955885" y="4579019"/>
                    <a:pt x="5946751" y="4609838"/>
                  </a:cubicBezTo>
                  <a:lnTo>
                    <a:pt x="5919986" y="4703178"/>
                  </a:lnTo>
                  <a:lnTo>
                    <a:pt x="5890731" y="4795992"/>
                  </a:lnTo>
                  <a:cubicBezTo>
                    <a:pt x="5880825" y="4826888"/>
                    <a:pt x="5869667" y="4857307"/>
                    <a:pt x="5859058" y="4888015"/>
                  </a:cubicBezTo>
                  <a:cubicBezTo>
                    <a:pt x="5772112" y="5132558"/>
                    <a:pt x="5660551" y="5369373"/>
                    <a:pt x="5525053" y="5588449"/>
                  </a:cubicBezTo>
                  <a:cubicBezTo>
                    <a:pt x="5389674" y="5807557"/>
                    <a:pt x="5232835" y="6010440"/>
                    <a:pt x="5058962" y="6189929"/>
                  </a:cubicBezTo>
                  <a:cubicBezTo>
                    <a:pt x="4972125" y="6279771"/>
                    <a:pt x="4880998" y="6363650"/>
                    <a:pt x="4787706" y="6442985"/>
                  </a:cubicBezTo>
                  <a:cubicBezTo>
                    <a:pt x="4693655" y="6521410"/>
                    <a:pt x="4597439" y="6595290"/>
                    <a:pt x="4498686" y="6663678"/>
                  </a:cubicBezTo>
                  <a:cubicBezTo>
                    <a:pt x="4399893" y="6731984"/>
                    <a:pt x="4299240" y="6795191"/>
                    <a:pt x="4197167" y="6854053"/>
                  </a:cubicBezTo>
                  <a:lnTo>
                    <a:pt x="4189720" y="6858000"/>
                  </a:lnTo>
                  <a:lnTo>
                    <a:pt x="3651929" y="6858000"/>
                  </a:lnTo>
                  <a:lnTo>
                    <a:pt x="3789040" y="6778034"/>
                  </a:lnTo>
                  <a:cubicBezTo>
                    <a:pt x="3978462" y="6656931"/>
                    <a:pt x="4162446" y="6525734"/>
                    <a:pt x="4335568" y="6382709"/>
                  </a:cubicBezTo>
                  <a:cubicBezTo>
                    <a:pt x="4422084" y="6310901"/>
                    <a:pt x="4506335" y="6236787"/>
                    <a:pt x="4586923" y="6158577"/>
                  </a:cubicBezTo>
                  <a:cubicBezTo>
                    <a:pt x="4668153" y="6081248"/>
                    <a:pt x="4745649" y="6000086"/>
                    <a:pt x="4819585" y="5915847"/>
                  </a:cubicBezTo>
                  <a:cubicBezTo>
                    <a:pt x="4967573" y="5747401"/>
                    <a:pt x="5101426" y="5566247"/>
                    <a:pt x="5214727" y="5371094"/>
                  </a:cubicBezTo>
                  <a:cubicBezTo>
                    <a:pt x="5327795" y="5175879"/>
                    <a:pt x="5421090" y="4968427"/>
                    <a:pt x="5495409" y="4752778"/>
                  </a:cubicBezTo>
                  <a:cubicBezTo>
                    <a:pt x="5504291" y="4725712"/>
                    <a:pt x="5513872" y="4698834"/>
                    <a:pt x="5522322" y="4671511"/>
                  </a:cubicBezTo>
                  <a:lnTo>
                    <a:pt x="5547631" y="4589675"/>
                  </a:lnTo>
                  <a:lnTo>
                    <a:pt x="5570792" y="4506978"/>
                  </a:lnTo>
                  <a:cubicBezTo>
                    <a:pt x="5578845" y="4479265"/>
                    <a:pt x="5584485" y="4452605"/>
                    <a:pt x="5591541" y="4425334"/>
                  </a:cubicBezTo>
                  <a:cubicBezTo>
                    <a:pt x="5618002" y="4316765"/>
                    <a:pt x="5636850" y="4207148"/>
                    <a:pt x="5649500" y="4097286"/>
                  </a:cubicBezTo>
                  <a:cubicBezTo>
                    <a:pt x="5674602" y="3877368"/>
                    <a:pt x="5668749" y="3656091"/>
                    <a:pt x="5637615" y="3437524"/>
                  </a:cubicBezTo>
                  <a:cubicBezTo>
                    <a:pt x="5605861" y="3218934"/>
                    <a:pt x="5549060" y="3003118"/>
                    <a:pt x="5475454" y="2791575"/>
                  </a:cubicBezTo>
                  <a:cubicBezTo>
                    <a:pt x="5402070" y="2579668"/>
                    <a:pt x="5313111" y="2371656"/>
                    <a:pt x="5217600" y="2164719"/>
                  </a:cubicBezTo>
                  <a:cubicBezTo>
                    <a:pt x="5193627" y="2112994"/>
                    <a:pt x="5169419" y="2061207"/>
                    <a:pt x="5144941" y="2009490"/>
                  </a:cubicBezTo>
                  <a:lnTo>
                    <a:pt x="5070052" y="1851823"/>
                  </a:lnTo>
                  <a:cubicBezTo>
                    <a:pt x="5020031" y="1744421"/>
                    <a:pt x="4972748" y="1636620"/>
                    <a:pt x="4926984" y="1529226"/>
                  </a:cubicBezTo>
                  <a:lnTo>
                    <a:pt x="4790925" y="1209923"/>
                  </a:lnTo>
                  <a:cubicBezTo>
                    <a:pt x="4745458" y="1105158"/>
                    <a:pt x="4699567" y="1001976"/>
                    <a:pt x="4650559" y="902490"/>
                  </a:cubicBezTo>
                  <a:cubicBezTo>
                    <a:pt x="4601243" y="803205"/>
                    <a:pt x="4549606" y="706978"/>
                    <a:pt x="4491930" y="616919"/>
                  </a:cubicBezTo>
                  <a:cubicBezTo>
                    <a:pt x="4434712" y="526559"/>
                    <a:pt x="4372370" y="441762"/>
                    <a:pt x="4302323" y="366083"/>
                  </a:cubicBezTo>
                  <a:cubicBezTo>
                    <a:pt x="4232428" y="290304"/>
                    <a:pt x="4155542" y="222846"/>
                    <a:pt x="4072203" y="164982"/>
                  </a:cubicBezTo>
                  <a:cubicBezTo>
                    <a:pt x="3988864" y="107118"/>
                    <a:pt x="3898693" y="59316"/>
                    <a:pt x="3803964" y="21052"/>
                  </a:cubicBezTo>
                  <a:lnTo>
                    <a:pt x="3768314" y="6826"/>
                  </a:lnTo>
                  <a:close/>
                  <a:moveTo>
                    <a:pt x="1589779" y="0"/>
                  </a:moveTo>
                  <a:lnTo>
                    <a:pt x="1918056" y="0"/>
                  </a:lnTo>
                  <a:lnTo>
                    <a:pt x="1764243" y="55145"/>
                  </a:lnTo>
                  <a:cubicBezTo>
                    <a:pt x="1609764" y="115414"/>
                    <a:pt x="1458840" y="188978"/>
                    <a:pt x="1313330" y="274424"/>
                  </a:cubicBezTo>
                  <a:cubicBezTo>
                    <a:pt x="924625" y="501532"/>
                    <a:pt x="576885" y="817476"/>
                    <a:pt x="295673" y="1187630"/>
                  </a:cubicBezTo>
                  <a:cubicBezTo>
                    <a:pt x="225216" y="1280162"/>
                    <a:pt x="158640" y="1375858"/>
                    <a:pt x="96207" y="1474327"/>
                  </a:cubicBezTo>
                  <a:lnTo>
                    <a:pt x="0" y="1641460"/>
                  </a:lnTo>
                  <a:lnTo>
                    <a:pt x="0" y="1224218"/>
                  </a:lnTo>
                  <a:lnTo>
                    <a:pt x="150937" y="1040975"/>
                  </a:lnTo>
                  <a:cubicBezTo>
                    <a:pt x="478530" y="677729"/>
                    <a:pt x="858178" y="381092"/>
                    <a:pt x="1264907" y="158248"/>
                  </a:cubicBezTo>
                  <a:cubicBezTo>
                    <a:pt x="1366631" y="102619"/>
                    <a:pt x="1470177" y="51760"/>
                    <a:pt x="1575167" y="567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Placeholder 3" descr="A close up of a logo&#10;&#10;Description automatically generated">
            <a:extLst>
              <a:ext uri="{FF2B5EF4-FFF2-40B4-BE49-F238E27FC236}">
                <a16:creationId xmlns:a16="http://schemas.microsoft.com/office/drawing/2014/main" id="{15220119-2532-47D9-A91C-2EAD4DD88514}"/>
              </a:ext>
            </a:extLst>
          </p:cNvPr>
          <p:cNvPicPr>
            <a:picLocks noGrp="1" noChangeAspect="1"/>
          </p:cNvPicPr>
          <p:nvPr>
            <p:ph type="pic" sz="quarter" idx="18"/>
          </p:nvPr>
        </p:nvPicPr>
        <p:blipFill rotWithShape="1">
          <a:blip r:embed="rId3">
            <a:extLst>
              <a:ext uri="{28A0092B-C50C-407E-A947-70E740481C1C}">
                <a14:useLocalDpi xmlns:a14="http://schemas.microsoft.com/office/drawing/2010/main" val="0"/>
              </a:ext>
            </a:extLst>
          </a:blip>
          <a:srcRect t="779" r="4802" b="36633"/>
          <a:stretch/>
        </p:blipFill>
        <p:spPr>
          <a:xfrm rot="20887942">
            <a:off x="654355" y="4093261"/>
            <a:ext cx="11251482" cy="5529478"/>
          </a:xfrm>
          <a:prstGeom prst="rect">
            <a:avLst/>
          </a:prstGeom>
        </p:spPr>
      </p:pic>
      <p:sp>
        <p:nvSpPr>
          <p:cNvPr id="8" name="Subtitle 2">
            <a:extLst>
              <a:ext uri="{FF2B5EF4-FFF2-40B4-BE49-F238E27FC236}">
                <a16:creationId xmlns:a16="http://schemas.microsoft.com/office/drawing/2014/main" id="{6FF93FBF-C502-4BA2-B2BA-0B47EA10D970}"/>
              </a:ext>
            </a:extLst>
          </p:cNvPr>
          <p:cNvSpPr txBox="1">
            <a:spLocks/>
          </p:cNvSpPr>
          <p:nvPr/>
        </p:nvSpPr>
        <p:spPr bwMode="auto">
          <a:xfrm>
            <a:off x="12198199" y="4775653"/>
            <a:ext cx="11631332" cy="7354441"/>
          </a:xfrm>
          <a:prstGeom prst="rect">
            <a:avLst/>
          </a:prstGeom>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lIns="91440" tIns="45720" rIns="91440" bIns="45720" rtlCol="0" anchor="t">
            <a:normAutofit fontScale="92500" lnSpcReduction="10000"/>
          </a:bodyPr>
          <a:lstStyle>
            <a:lvl1pPr defTabSz="1087438">
              <a:defRPr sz="3600">
                <a:solidFill>
                  <a:schemeClr val="tx1"/>
                </a:solidFill>
                <a:latin typeface="Lato Light"/>
              </a:defRPr>
            </a:lvl1pPr>
            <a:lvl2pPr marL="1087438" defTabSz="1087438">
              <a:defRPr sz="3600">
                <a:solidFill>
                  <a:schemeClr val="tx1"/>
                </a:solidFill>
                <a:latin typeface="Lato Light"/>
              </a:defRPr>
            </a:lvl2pPr>
            <a:lvl3pPr marL="2174875" defTabSz="1087438">
              <a:defRPr sz="3600">
                <a:solidFill>
                  <a:schemeClr val="tx1"/>
                </a:solidFill>
                <a:latin typeface="Lato Light"/>
              </a:defRPr>
            </a:lvl3pPr>
            <a:lvl4pPr marL="3262313" defTabSz="1087438">
              <a:defRPr sz="3600">
                <a:solidFill>
                  <a:schemeClr val="tx1"/>
                </a:solidFill>
                <a:latin typeface="Lato Light"/>
              </a:defRPr>
            </a:lvl4pPr>
            <a:lvl5pPr marL="4349750" defTabSz="1087438">
              <a:defRPr sz="3600">
                <a:solidFill>
                  <a:schemeClr val="tx1"/>
                </a:solidFill>
                <a:latin typeface="Lato Light"/>
              </a:defRPr>
            </a:lvl5pPr>
            <a:lvl6pPr marL="4806950" defTabSz="1087438" fontAlgn="base">
              <a:spcBef>
                <a:spcPct val="0"/>
              </a:spcBef>
              <a:spcAft>
                <a:spcPct val="0"/>
              </a:spcAft>
              <a:defRPr sz="3600">
                <a:solidFill>
                  <a:schemeClr val="tx1"/>
                </a:solidFill>
                <a:latin typeface="Lato Light"/>
              </a:defRPr>
            </a:lvl6pPr>
            <a:lvl7pPr marL="5264150" defTabSz="1087438" fontAlgn="base">
              <a:spcBef>
                <a:spcPct val="0"/>
              </a:spcBef>
              <a:spcAft>
                <a:spcPct val="0"/>
              </a:spcAft>
              <a:defRPr sz="3600">
                <a:solidFill>
                  <a:schemeClr val="tx1"/>
                </a:solidFill>
                <a:latin typeface="Lato Light"/>
              </a:defRPr>
            </a:lvl7pPr>
            <a:lvl8pPr marL="5721350" defTabSz="1087438" fontAlgn="base">
              <a:spcBef>
                <a:spcPct val="0"/>
              </a:spcBef>
              <a:spcAft>
                <a:spcPct val="0"/>
              </a:spcAft>
              <a:defRPr sz="3600">
                <a:solidFill>
                  <a:schemeClr val="tx1"/>
                </a:solidFill>
                <a:latin typeface="Lato Light"/>
              </a:defRPr>
            </a:lvl8pPr>
            <a:lvl9pPr marL="6178550" defTabSz="1087438" fontAlgn="base">
              <a:spcBef>
                <a:spcPct val="0"/>
              </a:spcBef>
              <a:spcAft>
                <a:spcPct val="0"/>
              </a:spcAft>
              <a:defRPr sz="3600">
                <a:solidFill>
                  <a:schemeClr val="tx1"/>
                </a:solidFill>
                <a:latin typeface="Lato Light"/>
              </a:defRPr>
            </a:lvl9pPr>
          </a:lstStyle>
          <a:p>
            <a:pPr algn="ctr" defTabSz="914400">
              <a:lnSpc>
                <a:spcPct val="90000"/>
              </a:lnSpc>
              <a:spcAft>
                <a:spcPts val="600"/>
              </a:spcAft>
            </a:pPr>
            <a:endParaRPr lang="en-US" sz="6000" u="sng">
              <a:latin typeface="Arial" panose="020B0604020202020204" pitchFamily="34" charset="0"/>
              <a:cs typeface="Arial" panose="020B0604020202020204" pitchFamily="34" charset="0"/>
            </a:endParaRPr>
          </a:p>
          <a:p>
            <a:pPr algn="ctr" defTabSz="914400">
              <a:lnSpc>
                <a:spcPct val="90000"/>
              </a:lnSpc>
              <a:spcAft>
                <a:spcPts val="600"/>
              </a:spcAft>
            </a:pPr>
            <a:r>
              <a:rPr lang="en-US" sz="6000" u="sng">
                <a:latin typeface="Arial" panose="020B0604020202020204" pitchFamily="34" charset="0"/>
                <a:cs typeface="Arial" panose="020B0604020202020204" pitchFamily="34" charset="0"/>
              </a:rPr>
              <a:t>Notifications and Reporting</a:t>
            </a:r>
          </a:p>
          <a:p>
            <a:pPr indent="-228600" defTabSz="914400">
              <a:lnSpc>
                <a:spcPct val="90000"/>
              </a:lnSpc>
              <a:spcAft>
                <a:spcPts val="600"/>
              </a:spcAft>
              <a:buFont typeface="Arial" panose="020B0604020202020204" pitchFamily="34" charset="0"/>
              <a:buChar char="•"/>
            </a:pPr>
            <a:endParaRPr lang="en-US" u="sng">
              <a:latin typeface="Arial" panose="020B0604020202020204" pitchFamily="34" charset="0"/>
              <a:cs typeface="Arial" panose="020B0604020202020204" pitchFamily="34"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4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If an ACE participant tests positive for COVID and they have been in close contact with other ACE participants in the last 14 days, the team lead should notify all participants via email and/or phone call within 24 hours. Also, please notify the national office at </a:t>
            </a:r>
            <a:r>
              <a:rPr lang="en-US" sz="4800" u="sng">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4"/>
              </a:rPr>
              <a:t>info@acementor.org</a:t>
            </a:r>
            <a:r>
              <a:rPr lang="en-US" sz="4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or regional director.</a:t>
            </a:r>
            <a:endParaRPr lang="en-US" sz="480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CF12E860-FAA6-4EB0-9DE3-8194D977E9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4364096" cy="1903445"/>
          </a:xfrm>
          <a:prstGeom prst="rect">
            <a:avLst/>
          </a:prstGeom>
        </p:spPr>
      </p:pic>
      <p:sp>
        <p:nvSpPr>
          <p:cNvPr id="30" name="TextBox 29">
            <a:extLst>
              <a:ext uri="{FF2B5EF4-FFF2-40B4-BE49-F238E27FC236}">
                <a16:creationId xmlns:a16="http://schemas.microsoft.com/office/drawing/2014/main" id="{F713338A-2B43-4FC7-99EF-CBE6D929F424}"/>
              </a:ext>
            </a:extLst>
          </p:cNvPr>
          <p:cNvSpPr txBox="1"/>
          <p:nvPr/>
        </p:nvSpPr>
        <p:spPr>
          <a:xfrm>
            <a:off x="12691945" y="352574"/>
            <a:ext cx="11577116" cy="1200329"/>
          </a:xfrm>
          <a:prstGeom prst="rect">
            <a:avLst/>
          </a:prstGeom>
          <a:noFill/>
        </p:spPr>
        <p:txBody>
          <a:bodyPr wrap="square" lIns="91440" tIns="45720" rIns="91440" bIns="45720" rtlCol="0" anchor="t">
            <a:spAutoFit/>
          </a:bodyPr>
          <a:lstStyle/>
          <a:p>
            <a:pPr marL="0" marR="0" lvl="0" indent="0" algn="r" defTabSz="1827213" rtl="0" eaLnBrk="0" fontAlgn="base" latinLnBrk="0" hangingPunct="0">
              <a:lnSpc>
                <a:spcPct val="100000"/>
              </a:lnSpc>
              <a:spcBef>
                <a:spcPct val="0"/>
              </a:spcBef>
              <a:spcAft>
                <a:spcPct val="0"/>
              </a:spcAft>
              <a:buClrTx/>
              <a:buSzTx/>
              <a:buFontTx/>
              <a:buNone/>
              <a:tabLst/>
              <a:defRPr/>
            </a:pPr>
            <a:r>
              <a:rPr kumimoji="0" lang="en-US" altLang="en-US" sz="7200" b="1" i="0" u="none" strike="noStrike" kern="1200" cap="none" spc="0" normalizeH="0" baseline="0" noProof="0">
                <a:ln>
                  <a:noFill/>
                </a:ln>
                <a:solidFill>
                  <a:prstClr val="white"/>
                </a:solidFill>
                <a:effectLst/>
                <a:uLnTx/>
                <a:uFillTx/>
                <a:latin typeface="Arial"/>
                <a:ea typeface="+mn-ea"/>
                <a:cs typeface="Arial"/>
              </a:rPr>
              <a:t>COVID PROTOCOLS</a:t>
            </a:r>
            <a:endParaRPr kumimoji="0" lang="en-US" sz="3600" b="0" i="0" u="none" strike="noStrike" kern="1200" cap="none" spc="0" normalizeH="0" baseline="0" noProof="0">
              <a:ln>
                <a:noFill/>
              </a:ln>
              <a:solidFill>
                <a:prstClr val="white"/>
              </a:solidFill>
              <a:effectLst/>
              <a:uLnTx/>
              <a:uFillTx/>
              <a:latin typeface="Lato Light"/>
              <a:ea typeface="+mn-ea"/>
              <a:cs typeface="+mn-cs"/>
            </a:endParaRPr>
          </a:p>
        </p:txBody>
      </p:sp>
    </p:spTree>
    <p:extLst>
      <p:ext uri="{BB962C8B-B14F-4D97-AF65-F5344CB8AC3E}">
        <p14:creationId xmlns:p14="http://schemas.microsoft.com/office/powerpoint/2010/main" val="3421480238"/>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12">
            <a:extLst>
              <a:ext uri="{FF2B5EF4-FFF2-40B4-BE49-F238E27FC236}">
                <a16:creationId xmlns:a16="http://schemas.microsoft.com/office/drawing/2014/main" id="{A440A548-C0D4-4418-940E-EDC2F1D9A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03445"/>
            <a:ext cx="2437704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4">
            <a:extLst>
              <a:ext uri="{FF2B5EF4-FFF2-40B4-BE49-F238E27FC236}">
                <a16:creationId xmlns:a16="http://schemas.microsoft.com/office/drawing/2014/main" id="{E708B267-8CD2-4684-A57B-9F1070769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 y="1903445"/>
            <a:ext cx="24377041"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16">
            <a:extLst>
              <a:ext uri="{FF2B5EF4-FFF2-40B4-BE49-F238E27FC236}">
                <a16:creationId xmlns:a16="http://schemas.microsoft.com/office/drawing/2014/main" id="{41E5AB36-9328-47E9-95AD-E38AC1C0E1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 y="1902707"/>
            <a:ext cx="12178844" cy="13716000"/>
            <a:chOff x="305" y="-369"/>
            <a:chExt cx="6091008" cy="6858000"/>
          </a:xfrm>
        </p:grpSpPr>
        <p:sp>
          <p:nvSpPr>
            <p:cNvPr id="18" name="Freeform: Shape 17">
              <a:extLst>
                <a:ext uri="{FF2B5EF4-FFF2-40B4-BE49-F238E27FC236}">
                  <a16:creationId xmlns:a16="http://schemas.microsoft.com/office/drawing/2014/main" id="{4532450F-A219-4BF5-88FA-A47084237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7007" cy="6858000"/>
            </a:xfrm>
            <a:custGeom>
              <a:avLst/>
              <a:gdLst>
                <a:gd name="connsiteX0" fmla="*/ 1423825 w 6057007"/>
                <a:gd name="connsiteY0" fmla="*/ 0 h 6858000"/>
                <a:gd name="connsiteX1" fmla="*/ 4262456 w 6057007"/>
                <a:gd name="connsiteY1" fmla="*/ 0 h 6858000"/>
                <a:gd name="connsiteX2" fmla="*/ 4371584 w 6057007"/>
                <a:gd name="connsiteY2" fmla="*/ 79625 h 6858000"/>
                <a:gd name="connsiteX3" fmla="*/ 5400299 w 6057007"/>
                <a:gd name="connsiteY3" fmla="*/ 1779691 h 6858000"/>
                <a:gd name="connsiteX4" fmla="*/ 5961759 w 6057007"/>
                <a:gd name="connsiteY4" fmla="*/ 4554903 h 6858000"/>
                <a:gd name="connsiteX5" fmla="*/ 4326541 w 6057007"/>
                <a:gd name="connsiteY5" fmla="*/ 6729688 h 6858000"/>
                <a:gd name="connsiteX6" fmla="*/ 4109121 w 6057007"/>
                <a:gd name="connsiteY6" fmla="*/ 6858000 h 6858000"/>
                <a:gd name="connsiteX7" fmla="*/ 1145358 w 6057007"/>
                <a:gd name="connsiteY7" fmla="*/ 6858000 h 6858000"/>
                <a:gd name="connsiteX8" fmla="*/ 1143587 w 6057007"/>
                <a:gd name="connsiteY8" fmla="*/ 6856705 h 6858000"/>
                <a:gd name="connsiteX9" fmla="*/ 162579 w 6057007"/>
                <a:gd name="connsiteY9" fmla="*/ 6240990 h 6858000"/>
                <a:gd name="connsiteX10" fmla="*/ 0 w 6057007"/>
                <a:gd name="connsiteY10" fmla="*/ 6125553 h 6858000"/>
                <a:gd name="connsiteX11" fmla="*/ 0 w 6057007"/>
                <a:gd name="connsiteY11" fmla="*/ 4670879 h 6858000"/>
                <a:gd name="connsiteX12" fmla="*/ 38388 w 6057007"/>
                <a:gd name="connsiteY12" fmla="*/ 4778792 h 6858000"/>
                <a:gd name="connsiteX13" fmla="*/ 155449 w 6057007"/>
                <a:gd name="connsiteY13" fmla="*/ 5029879 h 6858000"/>
                <a:gd name="connsiteX14" fmla="*/ 411802 w 6057007"/>
                <a:gd name="connsiteY14" fmla="*/ 5399531 h 6858000"/>
                <a:gd name="connsiteX15" fmla="*/ 806388 w 6057007"/>
                <a:gd name="connsiteY15" fmla="*/ 5659633 h 6858000"/>
                <a:gd name="connsiteX16" fmla="*/ 1801512 w 6057007"/>
                <a:gd name="connsiteY16" fmla="*/ 6314010 h 6858000"/>
                <a:gd name="connsiteX17" fmla="*/ 2653483 w 6057007"/>
                <a:gd name="connsiteY17" fmla="*/ 6529898 h 6858000"/>
                <a:gd name="connsiteX18" fmla="*/ 3666486 w 6057007"/>
                <a:gd name="connsiteY18" fmla="*/ 6190615 h 6858000"/>
                <a:gd name="connsiteX19" fmla="*/ 4658657 w 6057007"/>
                <a:gd name="connsiteY19" fmla="*/ 5428179 h 6858000"/>
                <a:gd name="connsiteX20" fmla="*/ 5222967 w 6057007"/>
                <a:gd name="connsiteY20" fmla="*/ 4356944 h 6858000"/>
                <a:gd name="connsiteX21" fmla="*/ 4724795 w 6057007"/>
                <a:gd name="connsiteY21" fmla="*/ 2210416 h 6858000"/>
                <a:gd name="connsiteX22" fmla="*/ 4473185 w 6057007"/>
                <a:gd name="connsiteY22" fmla="*/ 1691554 h 6858000"/>
                <a:gd name="connsiteX23" fmla="*/ 4046677 w 6057007"/>
                <a:gd name="connsiteY23" fmla="*/ 911781 h 6858000"/>
                <a:gd name="connsiteX24" fmla="*/ 3555564 w 6057007"/>
                <a:gd name="connsiteY24" fmla="*/ 585888 h 6858000"/>
                <a:gd name="connsiteX25" fmla="*/ 2405914 w 6057007"/>
                <a:gd name="connsiteY25" fmla="*/ 536282 h 6858000"/>
                <a:gd name="connsiteX26" fmla="*/ 1345719 w 6057007"/>
                <a:gd name="connsiteY26" fmla="*/ 957619 h 6858000"/>
                <a:gd name="connsiteX27" fmla="*/ 73341 w 6057007"/>
                <a:gd name="connsiteY27" fmla="*/ 2571698 h 6858000"/>
                <a:gd name="connsiteX28" fmla="*/ 0 w 6057007"/>
                <a:gd name="connsiteY28" fmla="*/ 2803810 h 6858000"/>
                <a:gd name="connsiteX29" fmla="*/ 0 w 6057007"/>
                <a:gd name="connsiteY29" fmla="*/ 1147591 h 6858000"/>
                <a:gd name="connsiteX30" fmla="*/ 142706 w 6057007"/>
                <a:gd name="connsiteY30" fmla="*/ 968763 h 6858000"/>
                <a:gd name="connsiteX31" fmla="*/ 971831 w 6057007"/>
                <a:gd name="connsiteY31" fmla="*/ 249890 h 6858000"/>
                <a:gd name="connsiteX32" fmla="*/ 1288677 w 6057007"/>
                <a:gd name="connsiteY32" fmla="*/ 658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57007" h="6858000">
                  <a:moveTo>
                    <a:pt x="1423825" y="0"/>
                  </a:moveTo>
                  <a:lnTo>
                    <a:pt x="4262456" y="0"/>
                  </a:lnTo>
                  <a:lnTo>
                    <a:pt x="4371584" y="79625"/>
                  </a:lnTo>
                  <a:cubicBezTo>
                    <a:pt x="4860533" y="476670"/>
                    <a:pt x="5063885" y="1132812"/>
                    <a:pt x="5400299" y="1779691"/>
                  </a:cubicBezTo>
                  <a:cubicBezTo>
                    <a:pt x="5848849" y="2642194"/>
                    <a:pt x="6244956" y="3497996"/>
                    <a:pt x="5961759" y="4554903"/>
                  </a:cubicBezTo>
                  <a:cubicBezTo>
                    <a:pt x="5691575" y="5563242"/>
                    <a:pt x="5092427" y="6238887"/>
                    <a:pt x="4326541" y="6729688"/>
                  </a:cubicBezTo>
                  <a:lnTo>
                    <a:pt x="4109121" y="6858000"/>
                  </a:lnTo>
                  <a:lnTo>
                    <a:pt x="1145358" y="6858000"/>
                  </a:lnTo>
                  <a:lnTo>
                    <a:pt x="1143587" y="6856705"/>
                  </a:lnTo>
                  <a:cubicBezTo>
                    <a:pt x="699546" y="6541440"/>
                    <a:pt x="399287" y="6392433"/>
                    <a:pt x="162579" y="6240990"/>
                  </a:cubicBezTo>
                  <a:lnTo>
                    <a:pt x="0" y="6125553"/>
                  </a:lnTo>
                  <a:lnTo>
                    <a:pt x="0" y="4670879"/>
                  </a:lnTo>
                  <a:lnTo>
                    <a:pt x="38388" y="4778792"/>
                  </a:lnTo>
                  <a:cubicBezTo>
                    <a:pt x="72793" y="4862402"/>
                    <a:pt x="111802" y="4945953"/>
                    <a:pt x="155449" y="5029879"/>
                  </a:cubicBezTo>
                  <a:cubicBezTo>
                    <a:pt x="273464" y="5256810"/>
                    <a:pt x="351295" y="5344113"/>
                    <a:pt x="411802" y="5399531"/>
                  </a:cubicBezTo>
                  <a:cubicBezTo>
                    <a:pt x="500065" y="5480405"/>
                    <a:pt x="628514" y="5555615"/>
                    <a:pt x="806388" y="5659633"/>
                  </a:cubicBezTo>
                  <a:cubicBezTo>
                    <a:pt x="1044358" y="5798926"/>
                    <a:pt x="1370396" y="5989780"/>
                    <a:pt x="1801512" y="6314010"/>
                  </a:cubicBezTo>
                  <a:cubicBezTo>
                    <a:pt x="2037213" y="6491324"/>
                    <a:pt x="2315885" y="6561958"/>
                    <a:pt x="2653483" y="6529898"/>
                  </a:cubicBezTo>
                  <a:cubicBezTo>
                    <a:pt x="2962383" y="6500529"/>
                    <a:pt x="3312661" y="6383221"/>
                    <a:pt x="3666486" y="6190615"/>
                  </a:cubicBezTo>
                  <a:cubicBezTo>
                    <a:pt x="4083218" y="5963697"/>
                    <a:pt x="4407642" y="5714350"/>
                    <a:pt x="4658657" y="5428179"/>
                  </a:cubicBezTo>
                  <a:cubicBezTo>
                    <a:pt x="4927319" y="5121947"/>
                    <a:pt x="5111907" y="4771422"/>
                    <a:pt x="5222967" y="4356944"/>
                  </a:cubicBezTo>
                  <a:cubicBezTo>
                    <a:pt x="5418167" y="3628447"/>
                    <a:pt x="5139747" y="3007703"/>
                    <a:pt x="4724795" y="2210416"/>
                  </a:cubicBezTo>
                  <a:cubicBezTo>
                    <a:pt x="4631776" y="2031551"/>
                    <a:pt x="4551122" y="1858737"/>
                    <a:pt x="4473185" y="1691554"/>
                  </a:cubicBezTo>
                  <a:cubicBezTo>
                    <a:pt x="4326842" y="1377756"/>
                    <a:pt x="4200559" y="1106810"/>
                    <a:pt x="4046677" y="911781"/>
                  </a:cubicBezTo>
                  <a:cubicBezTo>
                    <a:pt x="3910561" y="739097"/>
                    <a:pt x="3763658" y="641647"/>
                    <a:pt x="3555564" y="585888"/>
                  </a:cubicBezTo>
                  <a:cubicBezTo>
                    <a:pt x="3178534" y="484863"/>
                    <a:pt x="2791842" y="468166"/>
                    <a:pt x="2405914" y="536282"/>
                  </a:cubicBezTo>
                  <a:cubicBezTo>
                    <a:pt x="2032757" y="602054"/>
                    <a:pt x="1676044" y="743871"/>
                    <a:pt x="1345719" y="957619"/>
                  </a:cubicBezTo>
                  <a:cubicBezTo>
                    <a:pt x="762775" y="1334788"/>
                    <a:pt x="318714" y="1900690"/>
                    <a:pt x="73341" y="2571698"/>
                  </a:cubicBezTo>
                  <a:lnTo>
                    <a:pt x="0" y="2803810"/>
                  </a:lnTo>
                  <a:lnTo>
                    <a:pt x="0" y="1147591"/>
                  </a:lnTo>
                  <a:lnTo>
                    <a:pt x="142706" y="968763"/>
                  </a:lnTo>
                  <a:cubicBezTo>
                    <a:pt x="388539" y="688063"/>
                    <a:pt x="668237" y="446316"/>
                    <a:pt x="971831" y="249890"/>
                  </a:cubicBezTo>
                  <a:cubicBezTo>
                    <a:pt x="1074829" y="183240"/>
                    <a:pt x="1180574" y="121805"/>
                    <a:pt x="1288677" y="6583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35AC662-4000-411A-9E33-6A4B6C0FCB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91008" cy="6858000"/>
            </a:xfrm>
            <a:custGeom>
              <a:avLst/>
              <a:gdLst>
                <a:gd name="connsiteX0" fmla="*/ 0 w 6091008"/>
                <a:gd name="connsiteY0" fmla="*/ 5476844 h 6858000"/>
                <a:gd name="connsiteX1" fmla="*/ 15220 w 6091008"/>
                <a:gd name="connsiteY1" fmla="*/ 5501668 h 6858000"/>
                <a:gd name="connsiteX2" fmla="*/ 198940 w 6091008"/>
                <a:gd name="connsiteY2" fmla="*/ 5717964 h 6858000"/>
                <a:gd name="connsiteX3" fmla="*/ 251499 w 6091008"/>
                <a:gd name="connsiteY3" fmla="*/ 5763842 h 6858000"/>
                <a:gd name="connsiteX4" fmla="*/ 308460 w 6091008"/>
                <a:gd name="connsiteY4" fmla="*/ 5806337 h 6858000"/>
                <a:gd name="connsiteX5" fmla="*/ 368305 w 6091008"/>
                <a:gd name="connsiteY5" fmla="*/ 5847248 h 6858000"/>
                <a:gd name="connsiteX6" fmla="*/ 430451 w 6091008"/>
                <a:gd name="connsiteY6" fmla="*/ 5887305 h 6858000"/>
                <a:gd name="connsiteX7" fmla="*/ 975811 w 6091008"/>
                <a:gd name="connsiteY7" fmla="*/ 6205653 h 6858000"/>
                <a:gd name="connsiteX8" fmla="*/ 1510250 w 6091008"/>
                <a:gd name="connsiteY8" fmla="*/ 6575390 h 6858000"/>
                <a:gd name="connsiteX9" fmla="*/ 2002437 w 6091008"/>
                <a:gd name="connsiteY9" fmla="*/ 6825029 h 6858000"/>
                <a:gd name="connsiteX10" fmla="*/ 2137670 w 6091008"/>
                <a:gd name="connsiteY10" fmla="*/ 6856874 h 6858000"/>
                <a:gd name="connsiteX11" fmla="*/ 2145778 w 6091008"/>
                <a:gd name="connsiteY11" fmla="*/ 6858000 h 6858000"/>
                <a:gd name="connsiteX12" fmla="*/ 1098858 w 6091008"/>
                <a:gd name="connsiteY12" fmla="*/ 6858000 h 6858000"/>
                <a:gd name="connsiteX13" fmla="*/ 1004166 w 6091008"/>
                <a:gd name="connsiteY13" fmla="*/ 6786858 h 6858000"/>
                <a:gd name="connsiteX14" fmla="*/ 751974 w 6091008"/>
                <a:gd name="connsiteY14" fmla="*/ 6608169 h 6858000"/>
                <a:gd name="connsiteX15" fmla="*/ 623305 w 6091008"/>
                <a:gd name="connsiteY15" fmla="*/ 6522172 h 6858000"/>
                <a:gd name="connsiteX16" fmla="*/ 492346 w 6091008"/>
                <a:gd name="connsiteY16" fmla="*/ 6437477 h 6858000"/>
                <a:gd name="connsiteX17" fmla="*/ 358536 w 6091008"/>
                <a:gd name="connsiteY17" fmla="*/ 6352312 h 6858000"/>
                <a:gd name="connsiteX18" fmla="*/ 290710 w 6091008"/>
                <a:gd name="connsiteY18" fmla="*/ 6308820 h 6858000"/>
                <a:gd name="connsiteX19" fmla="*/ 221792 w 6091008"/>
                <a:gd name="connsiteY19" fmla="*/ 6263122 h 6858000"/>
                <a:gd name="connsiteX20" fmla="*/ 152460 w 6091008"/>
                <a:gd name="connsiteY20" fmla="*/ 6215106 h 6858000"/>
                <a:gd name="connsiteX21" fmla="*/ 83055 w 6091008"/>
                <a:gd name="connsiteY21" fmla="*/ 6163978 h 6858000"/>
                <a:gd name="connsiteX22" fmla="*/ 14161 w 6091008"/>
                <a:gd name="connsiteY22" fmla="*/ 6109014 h 6858000"/>
                <a:gd name="connsiteX23" fmla="*/ 0 w 6091008"/>
                <a:gd name="connsiteY23" fmla="*/ 6096195 h 6858000"/>
                <a:gd name="connsiteX24" fmla="*/ 3707444 w 6091008"/>
                <a:gd name="connsiteY24" fmla="*/ 0 h 6858000"/>
                <a:gd name="connsiteX25" fmla="*/ 4265528 w 6091008"/>
                <a:gd name="connsiteY25" fmla="*/ 0 h 6858000"/>
                <a:gd name="connsiteX26" fmla="*/ 4291472 w 6091008"/>
                <a:gd name="connsiteY26" fmla="*/ 15596 h 6858000"/>
                <a:gd name="connsiteX27" fmla="*/ 4431124 w 6091008"/>
                <a:gd name="connsiteY27" fmla="*/ 119052 h 6858000"/>
                <a:gd name="connsiteX28" fmla="*/ 4899570 w 6091008"/>
                <a:gd name="connsiteY28" fmla="*/ 643769 h 6858000"/>
                <a:gd name="connsiteX29" fmla="*/ 5247925 w 6091008"/>
                <a:gd name="connsiteY29" fmla="*/ 1232134 h 6858000"/>
                <a:gd name="connsiteX30" fmla="*/ 5401234 w 6091008"/>
                <a:gd name="connsiteY30" fmla="*/ 1518442 h 6858000"/>
                <a:gd name="connsiteX31" fmla="*/ 5480921 w 6091008"/>
                <a:gd name="connsiteY31" fmla="*/ 1662114 h 6858000"/>
                <a:gd name="connsiteX32" fmla="*/ 5561804 w 6091008"/>
                <a:gd name="connsiteY32" fmla="*/ 1812436 h 6858000"/>
                <a:gd name="connsiteX33" fmla="*/ 5855037 w 6091008"/>
                <a:gd name="connsiteY33" fmla="*/ 2457716 h 6858000"/>
                <a:gd name="connsiteX34" fmla="*/ 6052254 w 6091008"/>
                <a:gd name="connsiteY34" fmla="*/ 3193699 h 6858000"/>
                <a:gd name="connsiteX35" fmla="*/ 6073151 w 6091008"/>
                <a:gd name="connsiteY35" fmla="*/ 4004612 h 6858000"/>
                <a:gd name="connsiteX36" fmla="*/ 6067309 w 6091008"/>
                <a:gd name="connsiteY36" fmla="*/ 4055890 h 6858000"/>
                <a:gd name="connsiteX37" fmla="*/ 6059979 w 6091008"/>
                <a:gd name="connsiteY37" fmla="*/ 4106917 h 6858000"/>
                <a:gd name="connsiteX38" fmla="*/ 6052371 w 6091008"/>
                <a:gd name="connsiteY38" fmla="*/ 4158016 h 6858000"/>
                <a:gd name="connsiteX39" fmla="*/ 6043434 w 6091008"/>
                <a:gd name="connsiteY39" fmla="*/ 4208759 h 6858000"/>
                <a:gd name="connsiteX40" fmla="*/ 6023229 w 6091008"/>
                <a:gd name="connsiteY40" fmla="*/ 4309769 h 6858000"/>
                <a:gd name="connsiteX41" fmla="*/ 5999922 w 6091008"/>
                <a:gd name="connsiteY41" fmla="*/ 4409799 h 6858000"/>
                <a:gd name="connsiteX42" fmla="*/ 5987157 w 6091008"/>
                <a:gd name="connsiteY42" fmla="*/ 4459369 h 6858000"/>
                <a:gd name="connsiteX43" fmla="*/ 5973731 w 6091008"/>
                <a:gd name="connsiteY43" fmla="*/ 4508027 h 6858000"/>
                <a:gd name="connsiteX44" fmla="*/ 5944653 w 6091008"/>
                <a:gd name="connsiteY44" fmla="*/ 4602538 h 6858000"/>
                <a:gd name="connsiteX45" fmla="*/ 5915334 w 6091008"/>
                <a:gd name="connsiteY45" fmla="*/ 4696982 h 6858000"/>
                <a:gd name="connsiteX46" fmla="*/ 5881786 w 6091008"/>
                <a:gd name="connsiteY46" fmla="*/ 4790295 h 6858000"/>
                <a:gd name="connsiteX47" fmla="*/ 5539609 w 6091008"/>
                <a:gd name="connsiteY47" fmla="*/ 5504511 h 6858000"/>
                <a:gd name="connsiteX48" fmla="*/ 5432400 w 6091008"/>
                <a:gd name="connsiteY48" fmla="*/ 5669348 h 6858000"/>
                <a:gd name="connsiteX49" fmla="*/ 5404330 w 6091008"/>
                <a:gd name="connsiteY49" fmla="*/ 5709372 h 6858000"/>
                <a:gd name="connsiteX50" fmla="*/ 5375525 w 6091008"/>
                <a:gd name="connsiteY50" fmla="*/ 5748757 h 6858000"/>
                <a:gd name="connsiteX51" fmla="*/ 5317831 w 6091008"/>
                <a:gd name="connsiteY51" fmla="*/ 5827355 h 6858000"/>
                <a:gd name="connsiteX52" fmla="*/ 5288208 w 6091008"/>
                <a:gd name="connsiteY52" fmla="*/ 5865932 h 6858000"/>
                <a:gd name="connsiteX53" fmla="*/ 5273251 w 6091008"/>
                <a:gd name="connsiteY53" fmla="*/ 5885035 h 6858000"/>
                <a:gd name="connsiteX54" fmla="*/ 5256656 w 6091008"/>
                <a:gd name="connsiteY54" fmla="*/ 5902520 h 6858000"/>
                <a:gd name="connsiteX55" fmla="*/ 5189858 w 6091008"/>
                <a:gd name="connsiteY55" fmla="*/ 5971616 h 6858000"/>
                <a:gd name="connsiteX56" fmla="*/ 5156287 w 6091008"/>
                <a:gd name="connsiteY56" fmla="*/ 6005600 h 6858000"/>
                <a:gd name="connsiteX57" fmla="*/ 5121598 w 6091008"/>
                <a:gd name="connsiteY57" fmla="*/ 6037962 h 6858000"/>
                <a:gd name="connsiteX58" fmla="*/ 5051798 w 6091008"/>
                <a:gd name="connsiteY58" fmla="*/ 6101838 h 6858000"/>
                <a:gd name="connsiteX59" fmla="*/ 4463594 w 6091008"/>
                <a:gd name="connsiteY59" fmla="*/ 6532280 h 6858000"/>
                <a:gd name="connsiteX60" fmla="*/ 4388637 w 6091008"/>
                <a:gd name="connsiteY60" fmla="*/ 6579169 h 6858000"/>
                <a:gd name="connsiteX61" fmla="*/ 4312856 w 6091008"/>
                <a:gd name="connsiteY61" fmla="*/ 6623337 h 6858000"/>
                <a:gd name="connsiteX62" fmla="*/ 4237558 w 6091008"/>
                <a:gd name="connsiteY62" fmla="*/ 6667632 h 6858000"/>
                <a:gd name="connsiteX63" fmla="*/ 4161774 w 6091008"/>
                <a:gd name="connsiteY63" fmla="*/ 6709883 h 6858000"/>
                <a:gd name="connsiteX64" fmla="*/ 4010448 w 6091008"/>
                <a:gd name="connsiteY64" fmla="*/ 6792981 h 6858000"/>
                <a:gd name="connsiteX65" fmla="*/ 3935163 w 6091008"/>
                <a:gd name="connsiteY65" fmla="*/ 6834338 h 6858000"/>
                <a:gd name="connsiteX66" fmla="*/ 3892887 w 6091008"/>
                <a:gd name="connsiteY66" fmla="*/ 6858000 h 6858000"/>
                <a:gd name="connsiteX67" fmla="*/ 2743942 w 6091008"/>
                <a:gd name="connsiteY67" fmla="*/ 6858000 h 6858000"/>
                <a:gd name="connsiteX68" fmla="*/ 2852577 w 6091008"/>
                <a:gd name="connsiteY68" fmla="*/ 6838910 h 6858000"/>
                <a:gd name="connsiteX69" fmla="*/ 3143255 w 6091008"/>
                <a:gd name="connsiteY69" fmla="*/ 6759775 h 6858000"/>
                <a:gd name="connsiteX70" fmla="*/ 3430899 w 6091008"/>
                <a:gd name="connsiteY70" fmla="*/ 6650056 h 6858000"/>
                <a:gd name="connsiteX71" fmla="*/ 3713289 w 6091008"/>
                <a:gd name="connsiteY71" fmla="*/ 6514054 h 6858000"/>
                <a:gd name="connsiteX72" fmla="*/ 3981228 w 6091008"/>
                <a:gd name="connsiteY72" fmla="*/ 6334878 h 6858000"/>
                <a:gd name="connsiteX73" fmla="*/ 4107885 w 6091008"/>
                <a:gd name="connsiteY73" fmla="*/ 6233689 h 6858000"/>
                <a:gd name="connsiteX74" fmla="*/ 4169795 w 6091008"/>
                <a:gd name="connsiteY74" fmla="*/ 6181389 h 6858000"/>
                <a:gd name="connsiteX75" fmla="*/ 4229189 w 6091008"/>
                <a:gd name="connsiteY75" fmla="*/ 6125914 h 6858000"/>
                <a:gd name="connsiteX76" fmla="*/ 4652064 w 6091008"/>
                <a:gd name="connsiteY76" fmla="*/ 5641457 h 6858000"/>
                <a:gd name="connsiteX77" fmla="*/ 4697555 w 6091008"/>
                <a:gd name="connsiteY77" fmla="*/ 5576516 h 6858000"/>
                <a:gd name="connsiteX78" fmla="*/ 4720492 w 6091008"/>
                <a:gd name="connsiteY78" fmla="*/ 5544537 h 6858000"/>
                <a:gd name="connsiteX79" fmla="*/ 4741922 w 6091008"/>
                <a:gd name="connsiteY79" fmla="*/ 5511420 h 6858000"/>
                <a:gd name="connsiteX80" fmla="*/ 4784179 w 6091008"/>
                <a:gd name="connsiteY80" fmla="*/ 5445022 h 6858000"/>
                <a:gd name="connsiteX81" fmla="*/ 4794796 w 6091008"/>
                <a:gd name="connsiteY81" fmla="*/ 5428584 h 6858000"/>
                <a:gd name="connsiteX82" fmla="*/ 4807173 w 6091008"/>
                <a:gd name="connsiteY82" fmla="*/ 5413795 h 6858000"/>
                <a:gd name="connsiteX83" fmla="*/ 4830010 w 6091008"/>
                <a:gd name="connsiteY83" fmla="*/ 5382674 h 6858000"/>
                <a:gd name="connsiteX84" fmla="*/ 4874298 w 6091008"/>
                <a:gd name="connsiteY84" fmla="*/ 5319323 h 6858000"/>
                <a:gd name="connsiteX85" fmla="*/ 4896484 w 6091008"/>
                <a:gd name="connsiteY85" fmla="*/ 5287734 h 6858000"/>
                <a:gd name="connsiteX86" fmla="*/ 4918019 w 6091008"/>
                <a:gd name="connsiteY86" fmla="*/ 5255673 h 6858000"/>
                <a:gd name="connsiteX87" fmla="*/ 4999238 w 6091008"/>
                <a:gd name="connsiteY87" fmla="*/ 5124058 h 6858000"/>
                <a:gd name="connsiteX88" fmla="*/ 5251271 w 6091008"/>
                <a:gd name="connsiteY88" fmla="*/ 4554965 h 6858000"/>
                <a:gd name="connsiteX89" fmla="*/ 5276136 w 6091008"/>
                <a:gd name="connsiteY89" fmla="*/ 4480521 h 6858000"/>
                <a:gd name="connsiteX90" fmla="*/ 5297442 w 6091008"/>
                <a:gd name="connsiteY90" fmla="*/ 4404389 h 6858000"/>
                <a:gd name="connsiteX91" fmla="*/ 5318953 w 6091008"/>
                <a:gd name="connsiteY91" fmla="*/ 4328458 h 6858000"/>
                <a:gd name="connsiteX92" fmla="*/ 5328684 w 6091008"/>
                <a:gd name="connsiteY92" fmla="*/ 4291175 h 6858000"/>
                <a:gd name="connsiteX93" fmla="*/ 5337470 w 6091008"/>
                <a:gd name="connsiteY93" fmla="*/ 4254522 h 6858000"/>
                <a:gd name="connsiteX94" fmla="*/ 5353277 w 6091008"/>
                <a:gd name="connsiteY94" fmla="*/ 4181038 h 6858000"/>
                <a:gd name="connsiteX95" fmla="*/ 5366762 w 6091008"/>
                <a:gd name="connsiteY95" fmla="*/ 4107520 h 6858000"/>
                <a:gd name="connsiteX96" fmla="*/ 5373105 w 6091008"/>
                <a:gd name="connsiteY96" fmla="*/ 4070802 h 6858000"/>
                <a:gd name="connsiteX97" fmla="*/ 5378288 w 6091008"/>
                <a:gd name="connsiteY97" fmla="*/ 4034066 h 6858000"/>
                <a:gd name="connsiteX98" fmla="*/ 5383471 w 6091008"/>
                <a:gd name="connsiteY98" fmla="*/ 3997331 h 6858000"/>
                <a:gd name="connsiteX99" fmla="*/ 5387373 w 6091008"/>
                <a:gd name="connsiteY99" fmla="*/ 3960547 h 6858000"/>
                <a:gd name="connsiteX100" fmla="*/ 5375699 w 6091008"/>
                <a:gd name="connsiteY100" fmla="*/ 3369810 h 6858000"/>
                <a:gd name="connsiteX101" fmla="*/ 5225695 w 6091008"/>
                <a:gd name="connsiteY101" fmla="*/ 2777923 h 6858000"/>
                <a:gd name="connsiteX102" fmla="*/ 4989893 w 6091008"/>
                <a:gd name="connsiteY102" fmla="*/ 2181595 h 6858000"/>
                <a:gd name="connsiteX103" fmla="*/ 4856777 w 6091008"/>
                <a:gd name="connsiteY103" fmla="*/ 1872581 h 6858000"/>
                <a:gd name="connsiteX104" fmla="*/ 4729367 w 6091008"/>
                <a:gd name="connsiteY104" fmla="*/ 1547581 h 6858000"/>
                <a:gd name="connsiteX105" fmla="*/ 4510575 w 6091008"/>
                <a:gd name="connsiteY105" fmla="*/ 917244 h 6858000"/>
                <a:gd name="connsiteX106" fmla="*/ 4387446 w 6091008"/>
                <a:gd name="connsiteY106" fmla="*/ 626512 h 6858000"/>
                <a:gd name="connsiteX107" fmla="*/ 4227716 w 6091008"/>
                <a:gd name="connsiteY107" fmla="*/ 368510 h 6858000"/>
                <a:gd name="connsiteX108" fmla="*/ 4017774 w 6091008"/>
                <a:gd name="connsiteY108" fmla="*/ 161674 h 6858000"/>
                <a:gd name="connsiteX109" fmla="*/ 3761542 w 6091008"/>
                <a:gd name="connsiteY109" fmla="*/ 19860 h 6858000"/>
                <a:gd name="connsiteX110" fmla="*/ 3727185 w 6091008"/>
                <a:gd name="connsiteY110" fmla="*/ 6533 h 6858000"/>
                <a:gd name="connsiteX111" fmla="*/ 1325680 w 6091008"/>
                <a:gd name="connsiteY111" fmla="*/ 0 h 6858000"/>
                <a:gd name="connsiteX112" fmla="*/ 2347354 w 6091008"/>
                <a:gd name="connsiteY112" fmla="*/ 0 h 6858000"/>
                <a:gd name="connsiteX113" fmla="*/ 2262734 w 6091008"/>
                <a:gd name="connsiteY113" fmla="*/ 20581 h 6858000"/>
                <a:gd name="connsiteX114" fmla="*/ 1969830 w 6091008"/>
                <a:gd name="connsiteY114" fmla="*/ 118108 h 6858000"/>
                <a:gd name="connsiteX115" fmla="*/ 1897367 w 6091008"/>
                <a:gd name="connsiteY115" fmla="*/ 145059 h 6858000"/>
                <a:gd name="connsiteX116" fmla="*/ 1825860 w 6091008"/>
                <a:gd name="connsiteY116" fmla="*/ 175210 h 6858000"/>
                <a:gd name="connsiteX117" fmla="*/ 1754258 w 6091008"/>
                <a:gd name="connsiteY117" fmla="*/ 204746 h 6858000"/>
                <a:gd name="connsiteX118" fmla="*/ 1683442 w 6091008"/>
                <a:gd name="connsiteY118" fmla="*/ 237143 h 6858000"/>
                <a:gd name="connsiteX119" fmla="*/ 1612330 w 6091008"/>
                <a:gd name="connsiteY119" fmla="*/ 268724 h 6858000"/>
                <a:gd name="connsiteX120" fmla="*/ 1542244 w 6091008"/>
                <a:gd name="connsiteY120" fmla="*/ 303229 h 6858000"/>
                <a:gd name="connsiteX121" fmla="*/ 1471990 w 6091008"/>
                <a:gd name="connsiteY121" fmla="*/ 337395 h 6858000"/>
                <a:gd name="connsiteX122" fmla="*/ 1402813 w 6091008"/>
                <a:gd name="connsiteY122" fmla="*/ 374794 h 6858000"/>
                <a:gd name="connsiteX123" fmla="*/ 1333886 w 6091008"/>
                <a:gd name="connsiteY123" fmla="*/ 412702 h 6858000"/>
                <a:gd name="connsiteX124" fmla="*/ 1266278 w 6091008"/>
                <a:gd name="connsiteY124" fmla="*/ 453907 h 6858000"/>
                <a:gd name="connsiteX125" fmla="*/ 1199136 w 6091008"/>
                <a:gd name="connsiteY125" fmla="*/ 496266 h 6858000"/>
                <a:gd name="connsiteX126" fmla="*/ 1182302 w 6091008"/>
                <a:gd name="connsiteY126" fmla="*/ 506917 h 6858000"/>
                <a:gd name="connsiteX127" fmla="*/ 1166009 w 6091008"/>
                <a:gd name="connsiteY127" fmla="*/ 518449 h 6858000"/>
                <a:gd name="connsiteX128" fmla="*/ 1133302 w 6091008"/>
                <a:gd name="connsiteY128" fmla="*/ 541479 h 6858000"/>
                <a:gd name="connsiteX129" fmla="*/ 1067923 w 6091008"/>
                <a:gd name="connsiteY129" fmla="*/ 587403 h 6858000"/>
                <a:gd name="connsiteX130" fmla="*/ 1051509 w 6091008"/>
                <a:gd name="connsiteY130" fmla="*/ 598902 h 6858000"/>
                <a:gd name="connsiteX131" fmla="*/ 1035673 w 6091008"/>
                <a:gd name="connsiteY131" fmla="*/ 611145 h 6858000"/>
                <a:gd name="connsiteX132" fmla="*/ 1003878 w 6091008"/>
                <a:gd name="connsiteY132" fmla="*/ 635598 h 6858000"/>
                <a:gd name="connsiteX133" fmla="*/ 877673 w 6091008"/>
                <a:gd name="connsiteY133" fmla="*/ 735582 h 6858000"/>
                <a:gd name="connsiteX134" fmla="*/ 417533 w 6091008"/>
                <a:gd name="connsiteY134" fmla="*/ 1198720 h 6858000"/>
                <a:gd name="connsiteX135" fmla="*/ 54935 w 6091008"/>
                <a:gd name="connsiteY135" fmla="*/ 1756293 h 6858000"/>
                <a:gd name="connsiteX136" fmla="*/ 17844 w 6091008"/>
                <a:gd name="connsiteY136" fmla="*/ 1831433 h 6858000"/>
                <a:gd name="connsiteX137" fmla="*/ 0 w 6091008"/>
                <a:gd name="connsiteY137" fmla="*/ 1869131 h 6858000"/>
                <a:gd name="connsiteX138" fmla="*/ 0 w 6091008"/>
                <a:gd name="connsiteY138" fmla="*/ 1198550 h 6858000"/>
                <a:gd name="connsiteX139" fmla="*/ 185957 w 6091008"/>
                <a:gd name="connsiteY139" fmla="*/ 961506 h 6858000"/>
                <a:gd name="connsiteX140" fmla="*/ 689746 w 6091008"/>
                <a:gd name="connsiteY140" fmla="*/ 447064 h 6858000"/>
                <a:gd name="connsiteX141" fmla="*/ 827126 w 6091008"/>
                <a:gd name="connsiteY141" fmla="*/ 333881 h 6858000"/>
                <a:gd name="connsiteX142" fmla="*/ 968997 w 6091008"/>
                <a:gd name="connsiteY142" fmla="*/ 228085 h 6858000"/>
                <a:gd name="connsiteX143" fmla="*/ 1004883 w 6091008"/>
                <a:gd name="connsiteY143" fmla="*/ 202373 h 6858000"/>
                <a:gd name="connsiteX144" fmla="*/ 1022826 w 6091008"/>
                <a:gd name="connsiteY144" fmla="*/ 189517 h 6858000"/>
                <a:gd name="connsiteX145" fmla="*/ 1041187 w 6091008"/>
                <a:gd name="connsiteY145" fmla="*/ 177509 h 6858000"/>
                <a:gd name="connsiteX146" fmla="*/ 1114760 w 6091008"/>
                <a:gd name="connsiteY146" fmla="*/ 129512 h 6858000"/>
                <a:gd name="connsiteX147" fmla="*/ 1188498 w 6091008"/>
                <a:gd name="connsiteY147" fmla="*/ 81854 h 6858000"/>
                <a:gd name="connsiteX148" fmla="*/ 1263461 w 6091008"/>
                <a:gd name="connsiteY148" fmla="*/ 368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6091008" h="6858000">
                  <a:moveTo>
                    <a:pt x="0" y="5476844"/>
                  </a:moveTo>
                  <a:lnTo>
                    <a:pt x="15220" y="5501668"/>
                  </a:lnTo>
                  <a:cubicBezTo>
                    <a:pt x="69097" y="5585141"/>
                    <a:pt x="130925" y="5654403"/>
                    <a:pt x="198940" y="5717964"/>
                  </a:cubicBezTo>
                  <a:lnTo>
                    <a:pt x="251499" y="5763842"/>
                  </a:lnTo>
                  <a:lnTo>
                    <a:pt x="308460" y="5806337"/>
                  </a:lnTo>
                  <a:cubicBezTo>
                    <a:pt x="326685" y="5820934"/>
                    <a:pt x="348384" y="5833667"/>
                    <a:pt x="368305" y="5847248"/>
                  </a:cubicBezTo>
                  <a:cubicBezTo>
                    <a:pt x="388782" y="5860683"/>
                    <a:pt x="408424" y="5874336"/>
                    <a:pt x="430451" y="5887305"/>
                  </a:cubicBezTo>
                  <a:cubicBezTo>
                    <a:pt x="601703" y="5991186"/>
                    <a:pt x="792871" y="6091279"/>
                    <a:pt x="975811" y="6205653"/>
                  </a:cubicBezTo>
                  <a:cubicBezTo>
                    <a:pt x="1159565" y="6318920"/>
                    <a:pt x="1337666" y="6443625"/>
                    <a:pt x="1510250" y="6575390"/>
                  </a:cubicBezTo>
                  <a:cubicBezTo>
                    <a:pt x="1658997" y="6690317"/>
                    <a:pt x="1824862" y="6774210"/>
                    <a:pt x="2002437" y="6825029"/>
                  </a:cubicBezTo>
                  <a:cubicBezTo>
                    <a:pt x="2046812" y="6837803"/>
                    <a:pt x="2091936" y="6848385"/>
                    <a:pt x="2137670" y="6856874"/>
                  </a:cubicBezTo>
                  <a:lnTo>
                    <a:pt x="2145778" y="6858000"/>
                  </a:lnTo>
                  <a:lnTo>
                    <a:pt x="1098858" y="6858000"/>
                  </a:lnTo>
                  <a:lnTo>
                    <a:pt x="1004166" y="6786858"/>
                  </a:lnTo>
                  <a:cubicBezTo>
                    <a:pt x="920997" y="6725805"/>
                    <a:pt x="837118" y="6666016"/>
                    <a:pt x="751974" y="6608169"/>
                  </a:cubicBezTo>
                  <a:lnTo>
                    <a:pt x="623305" y="6522172"/>
                  </a:lnTo>
                  <a:lnTo>
                    <a:pt x="492346" y="6437477"/>
                  </a:lnTo>
                  <a:lnTo>
                    <a:pt x="358536" y="6352312"/>
                  </a:lnTo>
                  <a:lnTo>
                    <a:pt x="290710" y="6308820"/>
                  </a:lnTo>
                  <a:lnTo>
                    <a:pt x="221792" y="6263122"/>
                  </a:lnTo>
                  <a:cubicBezTo>
                    <a:pt x="198889" y="6248595"/>
                    <a:pt x="175526" y="6231442"/>
                    <a:pt x="152460" y="6215106"/>
                  </a:cubicBezTo>
                  <a:cubicBezTo>
                    <a:pt x="129301" y="6198154"/>
                    <a:pt x="105988" y="6183223"/>
                    <a:pt x="83055" y="6163978"/>
                  </a:cubicBezTo>
                  <a:lnTo>
                    <a:pt x="14161" y="6109014"/>
                  </a:lnTo>
                  <a:lnTo>
                    <a:pt x="0" y="6096195"/>
                  </a:lnTo>
                  <a:close/>
                  <a:moveTo>
                    <a:pt x="3707444" y="0"/>
                  </a:moveTo>
                  <a:lnTo>
                    <a:pt x="4265528" y="0"/>
                  </a:lnTo>
                  <a:lnTo>
                    <a:pt x="4291472" y="15596"/>
                  </a:lnTo>
                  <a:cubicBezTo>
                    <a:pt x="4339292" y="47637"/>
                    <a:pt x="4385917" y="82210"/>
                    <a:pt x="4431124" y="119052"/>
                  </a:cubicBezTo>
                  <a:cubicBezTo>
                    <a:pt x="4612085" y="266897"/>
                    <a:pt x="4766658" y="451392"/>
                    <a:pt x="4899570" y="643769"/>
                  </a:cubicBezTo>
                  <a:cubicBezTo>
                    <a:pt x="5032421" y="836866"/>
                    <a:pt x="5144168" y="1037706"/>
                    <a:pt x="5247925" y="1232134"/>
                  </a:cubicBezTo>
                  <a:cubicBezTo>
                    <a:pt x="5299886" y="1329516"/>
                    <a:pt x="5349860" y="1425631"/>
                    <a:pt x="5401234" y="1518442"/>
                  </a:cubicBezTo>
                  <a:lnTo>
                    <a:pt x="5480921" y="1662114"/>
                  </a:lnTo>
                  <a:cubicBezTo>
                    <a:pt x="5508162" y="1711659"/>
                    <a:pt x="5535098" y="1761858"/>
                    <a:pt x="5561804" y="1812436"/>
                  </a:cubicBezTo>
                  <a:cubicBezTo>
                    <a:pt x="5668394" y="2015131"/>
                    <a:pt x="5769309" y="2228374"/>
                    <a:pt x="5855037" y="2457716"/>
                  </a:cubicBezTo>
                  <a:cubicBezTo>
                    <a:pt x="5940757" y="2686612"/>
                    <a:pt x="6011031" y="2932566"/>
                    <a:pt x="6052254" y="3193699"/>
                  </a:cubicBezTo>
                  <a:cubicBezTo>
                    <a:pt x="6093625" y="3454283"/>
                    <a:pt x="6103924" y="3730828"/>
                    <a:pt x="6073151" y="4004612"/>
                  </a:cubicBezTo>
                  <a:lnTo>
                    <a:pt x="6067309" y="4055890"/>
                  </a:lnTo>
                  <a:cubicBezTo>
                    <a:pt x="6065066" y="4072953"/>
                    <a:pt x="6062462" y="4089919"/>
                    <a:pt x="6059979" y="4106917"/>
                  </a:cubicBezTo>
                  <a:lnTo>
                    <a:pt x="6052371" y="4158016"/>
                  </a:lnTo>
                  <a:cubicBezTo>
                    <a:pt x="6049766" y="4174982"/>
                    <a:pt x="6046401" y="4191890"/>
                    <a:pt x="6043434" y="4208759"/>
                  </a:cubicBezTo>
                  <a:cubicBezTo>
                    <a:pt x="6037102" y="4242536"/>
                    <a:pt x="6031011" y="4276380"/>
                    <a:pt x="6023229" y="4309769"/>
                  </a:cubicBezTo>
                  <a:cubicBezTo>
                    <a:pt x="6015690" y="4343223"/>
                    <a:pt x="6008874" y="4376870"/>
                    <a:pt x="5999922" y="4409799"/>
                  </a:cubicBezTo>
                  <a:lnTo>
                    <a:pt x="5987157" y="4459369"/>
                  </a:lnTo>
                  <a:cubicBezTo>
                    <a:pt x="5982945" y="4476053"/>
                    <a:pt x="5978687" y="4492427"/>
                    <a:pt x="5973731" y="4508027"/>
                  </a:cubicBezTo>
                  <a:lnTo>
                    <a:pt x="5944653" y="4602538"/>
                  </a:lnTo>
                  <a:lnTo>
                    <a:pt x="5915334" y="4696982"/>
                  </a:lnTo>
                  <a:cubicBezTo>
                    <a:pt x="5905346" y="4728457"/>
                    <a:pt x="5892944" y="4759283"/>
                    <a:pt x="5881786" y="4790295"/>
                  </a:cubicBezTo>
                  <a:cubicBezTo>
                    <a:pt x="5791737" y="5038923"/>
                    <a:pt x="5677271" y="5280123"/>
                    <a:pt x="5539609" y="5504511"/>
                  </a:cubicBezTo>
                  <a:lnTo>
                    <a:pt x="5432400" y="5669348"/>
                  </a:lnTo>
                  <a:cubicBezTo>
                    <a:pt x="5423763" y="5683225"/>
                    <a:pt x="5413823" y="5696165"/>
                    <a:pt x="5404330" y="5709372"/>
                  </a:cubicBezTo>
                  <a:lnTo>
                    <a:pt x="5375525" y="5748757"/>
                  </a:lnTo>
                  <a:lnTo>
                    <a:pt x="5317831" y="5827355"/>
                  </a:lnTo>
                  <a:cubicBezTo>
                    <a:pt x="5308217" y="5840529"/>
                    <a:pt x="5298639" y="5853567"/>
                    <a:pt x="5288208" y="5865932"/>
                  </a:cubicBezTo>
                  <a:cubicBezTo>
                    <a:pt x="5283153" y="5872232"/>
                    <a:pt x="5278509" y="5878936"/>
                    <a:pt x="5273251" y="5885035"/>
                  </a:cubicBezTo>
                  <a:cubicBezTo>
                    <a:pt x="5267908" y="5890963"/>
                    <a:pt x="5262120" y="5896624"/>
                    <a:pt x="5256656" y="5902520"/>
                  </a:cubicBezTo>
                  <a:lnTo>
                    <a:pt x="5189858" y="5971616"/>
                  </a:lnTo>
                  <a:cubicBezTo>
                    <a:pt x="5178681" y="5982899"/>
                    <a:pt x="5167959" y="5994892"/>
                    <a:pt x="5156287" y="6005600"/>
                  </a:cubicBezTo>
                  <a:lnTo>
                    <a:pt x="5121598" y="6037962"/>
                  </a:lnTo>
                  <a:lnTo>
                    <a:pt x="5051798" y="6101838"/>
                  </a:lnTo>
                  <a:cubicBezTo>
                    <a:pt x="4864110" y="6268956"/>
                    <a:pt x="4663874" y="6407541"/>
                    <a:pt x="4463594" y="6532280"/>
                  </a:cubicBezTo>
                  <a:cubicBezTo>
                    <a:pt x="4438472" y="6547774"/>
                    <a:pt x="4413434" y="6563439"/>
                    <a:pt x="4388637" y="6579169"/>
                  </a:cubicBezTo>
                  <a:lnTo>
                    <a:pt x="4312856" y="6623337"/>
                  </a:lnTo>
                  <a:lnTo>
                    <a:pt x="4237558" y="6667632"/>
                  </a:lnTo>
                  <a:cubicBezTo>
                    <a:pt x="4212548" y="6682715"/>
                    <a:pt x="4186842" y="6695553"/>
                    <a:pt x="4161774" y="6709883"/>
                  </a:cubicBezTo>
                  <a:cubicBezTo>
                    <a:pt x="4111167" y="6737392"/>
                    <a:pt x="4061123" y="6766670"/>
                    <a:pt x="4010448" y="6792981"/>
                  </a:cubicBezTo>
                  <a:cubicBezTo>
                    <a:pt x="3985322" y="6806562"/>
                    <a:pt x="3960037" y="6820248"/>
                    <a:pt x="3935163" y="6834338"/>
                  </a:cubicBezTo>
                  <a:lnTo>
                    <a:pt x="3892887" y="6858000"/>
                  </a:lnTo>
                  <a:lnTo>
                    <a:pt x="2743942" y="6858000"/>
                  </a:lnTo>
                  <a:lnTo>
                    <a:pt x="2852577" y="6838910"/>
                  </a:lnTo>
                  <a:cubicBezTo>
                    <a:pt x="2949686" y="6818527"/>
                    <a:pt x="3046805" y="6791706"/>
                    <a:pt x="3143255" y="6759775"/>
                  </a:cubicBezTo>
                  <a:cubicBezTo>
                    <a:pt x="3239807" y="6727945"/>
                    <a:pt x="3335416" y="6689975"/>
                    <a:pt x="3430899" y="6650056"/>
                  </a:cubicBezTo>
                  <a:cubicBezTo>
                    <a:pt x="3526299" y="6609969"/>
                    <a:pt x="3621242" y="6565786"/>
                    <a:pt x="3713289" y="6514054"/>
                  </a:cubicBezTo>
                  <a:cubicBezTo>
                    <a:pt x="3805137" y="6460650"/>
                    <a:pt x="3895762" y="6401178"/>
                    <a:pt x="3981228" y="6334878"/>
                  </a:cubicBezTo>
                  <a:cubicBezTo>
                    <a:pt x="4024934" y="6303166"/>
                    <a:pt x="4066572" y="6268544"/>
                    <a:pt x="4107885" y="6233689"/>
                  </a:cubicBezTo>
                  <a:cubicBezTo>
                    <a:pt x="4128602" y="6216277"/>
                    <a:pt x="4149365" y="6199173"/>
                    <a:pt x="4169795" y="6181389"/>
                  </a:cubicBezTo>
                  <a:cubicBezTo>
                    <a:pt x="4189729" y="6163032"/>
                    <a:pt x="4209542" y="6144643"/>
                    <a:pt x="4229189" y="6125914"/>
                  </a:cubicBezTo>
                  <a:cubicBezTo>
                    <a:pt x="4387326" y="5978255"/>
                    <a:pt x="4528049" y="5812977"/>
                    <a:pt x="4652064" y="5641457"/>
                  </a:cubicBezTo>
                  <a:lnTo>
                    <a:pt x="4697555" y="5576516"/>
                  </a:lnTo>
                  <a:lnTo>
                    <a:pt x="4720492" y="5544537"/>
                  </a:lnTo>
                  <a:cubicBezTo>
                    <a:pt x="4728246" y="5533956"/>
                    <a:pt x="4734819" y="5522469"/>
                    <a:pt x="4741922" y="5511420"/>
                  </a:cubicBezTo>
                  <a:lnTo>
                    <a:pt x="4784179" y="5445022"/>
                  </a:lnTo>
                  <a:cubicBezTo>
                    <a:pt x="4787730" y="5439497"/>
                    <a:pt x="4791161" y="5433940"/>
                    <a:pt x="4794796" y="5428584"/>
                  </a:cubicBezTo>
                  <a:cubicBezTo>
                    <a:pt x="4798637" y="5423432"/>
                    <a:pt x="4803091" y="5418884"/>
                    <a:pt x="4807173" y="5413795"/>
                  </a:cubicBezTo>
                  <a:cubicBezTo>
                    <a:pt x="4815384" y="5403926"/>
                    <a:pt x="4822656" y="5393214"/>
                    <a:pt x="4830010" y="5382674"/>
                  </a:cubicBezTo>
                  <a:lnTo>
                    <a:pt x="4874298" y="5319323"/>
                  </a:lnTo>
                  <a:lnTo>
                    <a:pt x="4896484" y="5287734"/>
                  </a:lnTo>
                  <a:cubicBezTo>
                    <a:pt x="4903839" y="5277191"/>
                    <a:pt x="4911520" y="5266885"/>
                    <a:pt x="4918019" y="5255673"/>
                  </a:cubicBezTo>
                  <a:lnTo>
                    <a:pt x="4999238" y="5124058"/>
                  </a:lnTo>
                  <a:cubicBezTo>
                    <a:pt x="5102559" y="4945225"/>
                    <a:pt x="5185787" y="4753943"/>
                    <a:pt x="5251271" y="4554965"/>
                  </a:cubicBezTo>
                  <a:cubicBezTo>
                    <a:pt x="5259371" y="4530051"/>
                    <a:pt x="5268846" y="4505799"/>
                    <a:pt x="5276136" y="4480521"/>
                  </a:cubicBezTo>
                  <a:lnTo>
                    <a:pt x="5297442" y="4404389"/>
                  </a:lnTo>
                  <a:lnTo>
                    <a:pt x="5318953" y="4328458"/>
                  </a:lnTo>
                  <a:cubicBezTo>
                    <a:pt x="5322895" y="4315679"/>
                    <a:pt x="5325929" y="4303390"/>
                    <a:pt x="5328684" y="4291175"/>
                  </a:cubicBezTo>
                  <a:lnTo>
                    <a:pt x="5337470" y="4254522"/>
                  </a:lnTo>
                  <a:cubicBezTo>
                    <a:pt x="5343899" y="4230045"/>
                    <a:pt x="5348129" y="4205565"/>
                    <a:pt x="5353277" y="4181038"/>
                  </a:cubicBezTo>
                  <a:cubicBezTo>
                    <a:pt x="5358786" y="4156608"/>
                    <a:pt x="5362533" y="4132000"/>
                    <a:pt x="5366762" y="4107520"/>
                  </a:cubicBezTo>
                  <a:cubicBezTo>
                    <a:pt x="5368877" y="4095280"/>
                    <a:pt x="5371390" y="4083000"/>
                    <a:pt x="5373105" y="4070802"/>
                  </a:cubicBezTo>
                  <a:lnTo>
                    <a:pt x="5378288" y="4034066"/>
                  </a:lnTo>
                  <a:lnTo>
                    <a:pt x="5383471" y="3997331"/>
                  </a:lnTo>
                  <a:lnTo>
                    <a:pt x="5387373" y="3960547"/>
                  </a:lnTo>
                  <a:cubicBezTo>
                    <a:pt x="5408513" y="3764258"/>
                    <a:pt x="5404752" y="3567184"/>
                    <a:pt x="5375699" y="3369810"/>
                  </a:cubicBezTo>
                  <a:cubicBezTo>
                    <a:pt x="5347044" y="3172396"/>
                    <a:pt x="5293473" y="2975222"/>
                    <a:pt x="5225695" y="2777923"/>
                  </a:cubicBezTo>
                  <a:cubicBezTo>
                    <a:pt x="5157675" y="2580560"/>
                    <a:pt x="5075729" y="2382997"/>
                    <a:pt x="4989893" y="2181595"/>
                  </a:cubicBezTo>
                  <a:lnTo>
                    <a:pt x="4856777" y="1872581"/>
                  </a:lnTo>
                  <a:cubicBezTo>
                    <a:pt x="4811108" y="1763784"/>
                    <a:pt x="4768691" y="1655416"/>
                    <a:pt x="4729367" y="1547581"/>
                  </a:cubicBezTo>
                  <a:cubicBezTo>
                    <a:pt x="4650320" y="1331954"/>
                    <a:pt x="4585048" y="1118545"/>
                    <a:pt x="4510575" y="917244"/>
                  </a:cubicBezTo>
                  <a:cubicBezTo>
                    <a:pt x="4473339" y="816594"/>
                    <a:pt x="4433491" y="718925"/>
                    <a:pt x="4387446" y="626512"/>
                  </a:cubicBezTo>
                  <a:cubicBezTo>
                    <a:pt x="4341559" y="533993"/>
                    <a:pt x="4289352" y="446701"/>
                    <a:pt x="4227716" y="368510"/>
                  </a:cubicBezTo>
                  <a:cubicBezTo>
                    <a:pt x="4166554" y="290006"/>
                    <a:pt x="4096194" y="220222"/>
                    <a:pt x="4017774" y="161674"/>
                  </a:cubicBezTo>
                  <a:cubicBezTo>
                    <a:pt x="3939391" y="102989"/>
                    <a:pt x="3853034" y="55709"/>
                    <a:pt x="3761542" y="19860"/>
                  </a:cubicBezTo>
                  <a:lnTo>
                    <a:pt x="3727185" y="6533"/>
                  </a:lnTo>
                  <a:close/>
                  <a:moveTo>
                    <a:pt x="1325680" y="0"/>
                  </a:moveTo>
                  <a:lnTo>
                    <a:pt x="2347354" y="0"/>
                  </a:lnTo>
                  <a:lnTo>
                    <a:pt x="2262734" y="20581"/>
                  </a:lnTo>
                  <a:cubicBezTo>
                    <a:pt x="2164073" y="49233"/>
                    <a:pt x="2066423" y="82020"/>
                    <a:pt x="1969830" y="118108"/>
                  </a:cubicBezTo>
                  <a:cubicBezTo>
                    <a:pt x="1945675" y="127092"/>
                    <a:pt x="1921391" y="135598"/>
                    <a:pt x="1897367" y="145059"/>
                  </a:cubicBezTo>
                  <a:cubicBezTo>
                    <a:pt x="1873522" y="155302"/>
                    <a:pt x="1849679" y="165546"/>
                    <a:pt x="1825860" y="175210"/>
                  </a:cubicBezTo>
                  <a:lnTo>
                    <a:pt x="1754258" y="204746"/>
                  </a:lnTo>
                  <a:lnTo>
                    <a:pt x="1683442" y="237143"/>
                  </a:lnTo>
                  <a:cubicBezTo>
                    <a:pt x="1659851" y="247896"/>
                    <a:pt x="1636127" y="258172"/>
                    <a:pt x="1612330" y="268724"/>
                  </a:cubicBezTo>
                  <a:lnTo>
                    <a:pt x="1542244" y="303229"/>
                  </a:lnTo>
                  <a:lnTo>
                    <a:pt x="1471990" y="337395"/>
                  </a:lnTo>
                  <a:cubicBezTo>
                    <a:pt x="1448660" y="349103"/>
                    <a:pt x="1425927" y="362441"/>
                    <a:pt x="1402813" y="374794"/>
                  </a:cubicBezTo>
                  <a:lnTo>
                    <a:pt x="1333886" y="412702"/>
                  </a:lnTo>
                  <a:cubicBezTo>
                    <a:pt x="1310940" y="425394"/>
                    <a:pt x="1288842" y="440228"/>
                    <a:pt x="1266278" y="453907"/>
                  </a:cubicBezTo>
                  <a:lnTo>
                    <a:pt x="1199136" y="496266"/>
                  </a:lnTo>
                  <a:lnTo>
                    <a:pt x="1182302" y="506917"/>
                  </a:lnTo>
                  <a:lnTo>
                    <a:pt x="1166009" y="518449"/>
                  </a:lnTo>
                  <a:lnTo>
                    <a:pt x="1133302" y="541479"/>
                  </a:lnTo>
                  <a:lnTo>
                    <a:pt x="1067923" y="587403"/>
                  </a:lnTo>
                  <a:lnTo>
                    <a:pt x="1051509" y="598902"/>
                  </a:lnTo>
                  <a:lnTo>
                    <a:pt x="1035673" y="611145"/>
                  </a:lnTo>
                  <a:lnTo>
                    <a:pt x="1003878" y="635598"/>
                  </a:lnTo>
                  <a:cubicBezTo>
                    <a:pt x="961473" y="668248"/>
                    <a:pt x="918407" y="699983"/>
                    <a:pt x="877673" y="735582"/>
                  </a:cubicBezTo>
                  <a:cubicBezTo>
                    <a:pt x="711850" y="872792"/>
                    <a:pt x="555901" y="1026776"/>
                    <a:pt x="417533" y="1198720"/>
                  </a:cubicBezTo>
                  <a:cubicBezTo>
                    <a:pt x="278999" y="1370325"/>
                    <a:pt x="156917" y="1557820"/>
                    <a:pt x="54935" y="1756293"/>
                  </a:cubicBezTo>
                  <a:lnTo>
                    <a:pt x="17844" y="1831433"/>
                  </a:lnTo>
                  <a:lnTo>
                    <a:pt x="0" y="1869131"/>
                  </a:lnTo>
                  <a:lnTo>
                    <a:pt x="0" y="1198550"/>
                  </a:lnTo>
                  <a:lnTo>
                    <a:pt x="185957" y="961506"/>
                  </a:lnTo>
                  <a:cubicBezTo>
                    <a:pt x="342426" y="776600"/>
                    <a:pt x="509755" y="602849"/>
                    <a:pt x="689746" y="447064"/>
                  </a:cubicBezTo>
                  <a:cubicBezTo>
                    <a:pt x="733932" y="406795"/>
                    <a:pt x="780859" y="370795"/>
                    <a:pt x="827126" y="333881"/>
                  </a:cubicBezTo>
                  <a:cubicBezTo>
                    <a:pt x="872886" y="295949"/>
                    <a:pt x="921195" y="262526"/>
                    <a:pt x="968997" y="228085"/>
                  </a:cubicBezTo>
                  <a:lnTo>
                    <a:pt x="1004883" y="202373"/>
                  </a:lnTo>
                  <a:lnTo>
                    <a:pt x="1022826" y="189517"/>
                  </a:lnTo>
                  <a:lnTo>
                    <a:pt x="1041187" y="177509"/>
                  </a:lnTo>
                  <a:lnTo>
                    <a:pt x="1114760" y="129512"/>
                  </a:lnTo>
                  <a:cubicBezTo>
                    <a:pt x="1139435" y="113750"/>
                    <a:pt x="1163439" y="96630"/>
                    <a:pt x="1188498" y="81854"/>
                  </a:cubicBezTo>
                  <a:lnTo>
                    <a:pt x="1263461" y="36880"/>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D01D44A9-1D51-461B-A228-06F6C500B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5600" cy="6858000"/>
            </a:xfrm>
            <a:custGeom>
              <a:avLst/>
              <a:gdLst>
                <a:gd name="connsiteX0" fmla="*/ 0 w 6055600"/>
                <a:gd name="connsiteY0" fmla="*/ 5960220 h 6858000"/>
                <a:gd name="connsiteX1" fmla="*/ 36039 w 6055600"/>
                <a:gd name="connsiteY1" fmla="*/ 6002605 h 6858000"/>
                <a:gd name="connsiteX2" fmla="*/ 92950 w 6055600"/>
                <a:gd name="connsiteY2" fmla="*/ 6059050 h 6858000"/>
                <a:gd name="connsiteX3" fmla="*/ 153706 w 6055600"/>
                <a:gd name="connsiteY3" fmla="*/ 6111427 h 6858000"/>
                <a:gd name="connsiteX4" fmla="*/ 216806 w 6055600"/>
                <a:gd name="connsiteY4" fmla="*/ 6161603 h 6858000"/>
                <a:gd name="connsiteX5" fmla="*/ 281945 w 6055600"/>
                <a:gd name="connsiteY5" fmla="*/ 6209777 h 6858000"/>
                <a:gd name="connsiteX6" fmla="*/ 553337 w 6055600"/>
                <a:gd name="connsiteY6" fmla="*/ 6391500 h 6858000"/>
                <a:gd name="connsiteX7" fmla="*/ 690543 w 6055600"/>
                <a:gd name="connsiteY7" fmla="*/ 6481634 h 6858000"/>
                <a:gd name="connsiteX8" fmla="*/ 827127 w 6055600"/>
                <a:gd name="connsiteY8" fmla="*/ 6573159 h 6858000"/>
                <a:gd name="connsiteX9" fmla="*/ 1095915 w 6055600"/>
                <a:gd name="connsiteY9" fmla="*/ 6762202 h 6858000"/>
                <a:gd name="connsiteX10" fmla="*/ 1224853 w 6055600"/>
                <a:gd name="connsiteY10" fmla="*/ 6858000 h 6858000"/>
                <a:gd name="connsiteX11" fmla="*/ 1154072 w 6055600"/>
                <a:gd name="connsiteY11" fmla="*/ 6858000 h 6858000"/>
                <a:gd name="connsiteX12" fmla="*/ 1073489 w 6055600"/>
                <a:gd name="connsiteY12" fmla="*/ 6799140 h 6858000"/>
                <a:gd name="connsiteX13" fmla="*/ 800175 w 6055600"/>
                <a:gd name="connsiteY13" fmla="*/ 6620441 h 6858000"/>
                <a:gd name="connsiteX14" fmla="*/ 231518 w 6055600"/>
                <a:gd name="connsiteY14" fmla="*/ 6299323 h 6858000"/>
                <a:gd name="connsiteX15" fmla="*/ 160401 w 6055600"/>
                <a:gd name="connsiteY15" fmla="*/ 6256627 h 6858000"/>
                <a:gd name="connsiteX16" fmla="*/ 89697 w 6055600"/>
                <a:gd name="connsiteY16" fmla="*/ 6211916 h 6858000"/>
                <a:gd name="connsiteX17" fmla="*/ 20148 w 6055600"/>
                <a:gd name="connsiteY17" fmla="*/ 6163835 h 6858000"/>
                <a:gd name="connsiteX18" fmla="*/ 0 w 6055600"/>
                <a:gd name="connsiteY18" fmla="*/ 6147796 h 6858000"/>
                <a:gd name="connsiteX19" fmla="*/ 3748345 w 6055600"/>
                <a:gd name="connsiteY19" fmla="*/ 0 h 6858000"/>
                <a:gd name="connsiteX20" fmla="*/ 4277792 w 6055600"/>
                <a:gd name="connsiteY20" fmla="*/ 0 h 6858000"/>
                <a:gd name="connsiteX21" fmla="*/ 4339531 w 6055600"/>
                <a:gd name="connsiteY21" fmla="*/ 40262 h 6858000"/>
                <a:gd name="connsiteX22" fmla="*/ 4476306 w 6055600"/>
                <a:gd name="connsiteY22" fmla="*/ 153922 h 6858000"/>
                <a:gd name="connsiteX23" fmla="*/ 4713639 w 6055600"/>
                <a:gd name="connsiteY23" fmla="*/ 422076 h 6858000"/>
                <a:gd name="connsiteX24" fmla="*/ 4906991 w 6055600"/>
                <a:gd name="connsiteY24" fmla="*/ 723463 h 6858000"/>
                <a:gd name="connsiteX25" fmla="*/ 5070511 w 6055600"/>
                <a:gd name="connsiteY25" fmla="*/ 1037524 h 6858000"/>
                <a:gd name="connsiteX26" fmla="*/ 5219493 w 6055600"/>
                <a:gd name="connsiteY26" fmla="*/ 1352079 h 6858000"/>
                <a:gd name="connsiteX27" fmla="*/ 5367779 w 6055600"/>
                <a:gd name="connsiteY27" fmla="*/ 1658945 h 6858000"/>
                <a:gd name="connsiteX28" fmla="*/ 5446095 w 6055600"/>
                <a:gd name="connsiteY28" fmla="*/ 1811301 h 6858000"/>
                <a:gd name="connsiteX29" fmla="*/ 5525115 w 6055600"/>
                <a:gd name="connsiteY29" fmla="*/ 1967103 h 6858000"/>
                <a:gd name="connsiteX30" fmla="*/ 5816642 w 6055600"/>
                <a:gd name="connsiteY30" fmla="*/ 2618837 h 6858000"/>
                <a:gd name="connsiteX31" fmla="*/ 6015787 w 6055600"/>
                <a:gd name="connsiteY31" fmla="*/ 3339957 h 6858000"/>
                <a:gd name="connsiteX32" fmla="*/ 6054206 w 6055600"/>
                <a:gd name="connsiteY32" fmla="*/ 3727239 h 6858000"/>
                <a:gd name="connsiteX33" fmla="*/ 6039811 w 6055600"/>
                <a:gd name="connsiteY33" fmla="*/ 4122735 h 6858000"/>
                <a:gd name="connsiteX34" fmla="*/ 5971601 w 6055600"/>
                <a:gd name="connsiteY34" fmla="*/ 4514288 h 6858000"/>
                <a:gd name="connsiteX35" fmla="*/ 5946751 w 6055600"/>
                <a:gd name="connsiteY35" fmla="*/ 4609838 h 6858000"/>
                <a:gd name="connsiteX36" fmla="*/ 5919986 w 6055600"/>
                <a:gd name="connsiteY36" fmla="*/ 4703178 h 6858000"/>
                <a:gd name="connsiteX37" fmla="*/ 5890731 w 6055600"/>
                <a:gd name="connsiteY37" fmla="*/ 4795992 h 6858000"/>
                <a:gd name="connsiteX38" fmla="*/ 5859058 w 6055600"/>
                <a:gd name="connsiteY38" fmla="*/ 4888015 h 6858000"/>
                <a:gd name="connsiteX39" fmla="*/ 5525053 w 6055600"/>
                <a:gd name="connsiteY39" fmla="*/ 5588449 h 6858000"/>
                <a:gd name="connsiteX40" fmla="*/ 5058962 w 6055600"/>
                <a:gd name="connsiteY40" fmla="*/ 6189929 h 6858000"/>
                <a:gd name="connsiteX41" fmla="*/ 4787706 w 6055600"/>
                <a:gd name="connsiteY41" fmla="*/ 6442985 h 6858000"/>
                <a:gd name="connsiteX42" fmla="*/ 4498686 w 6055600"/>
                <a:gd name="connsiteY42" fmla="*/ 6663678 h 6858000"/>
                <a:gd name="connsiteX43" fmla="*/ 4197167 w 6055600"/>
                <a:gd name="connsiteY43" fmla="*/ 6854053 h 6858000"/>
                <a:gd name="connsiteX44" fmla="*/ 4189720 w 6055600"/>
                <a:gd name="connsiteY44" fmla="*/ 6858000 h 6858000"/>
                <a:gd name="connsiteX45" fmla="*/ 3651929 w 6055600"/>
                <a:gd name="connsiteY45" fmla="*/ 6858000 h 6858000"/>
                <a:gd name="connsiteX46" fmla="*/ 3789040 w 6055600"/>
                <a:gd name="connsiteY46" fmla="*/ 6778034 h 6858000"/>
                <a:gd name="connsiteX47" fmla="*/ 4335568 w 6055600"/>
                <a:gd name="connsiteY47" fmla="*/ 6382709 h 6858000"/>
                <a:gd name="connsiteX48" fmla="*/ 4586923 w 6055600"/>
                <a:gd name="connsiteY48" fmla="*/ 6158577 h 6858000"/>
                <a:gd name="connsiteX49" fmla="*/ 4819585 w 6055600"/>
                <a:gd name="connsiteY49" fmla="*/ 5915847 h 6858000"/>
                <a:gd name="connsiteX50" fmla="*/ 5214727 w 6055600"/>
                <a:gd name="connsiteY50" fmla="*/ 5371094 h 6858000"/>
                <a:gd name="connsiteX51" fmla="*/ 5495409 w 6055600"/>
                <a:gd name="connsiteY51" fmla="*/ 4752778 h 6858000"/>
                <a:gd name="connsiteX52" fmla="*/ 5522322 w 6055600"/>
                <a:gd name="connsiteY52" fmla="*/ 4671511 h 6858000"/>
                <a:gd name="connsiteX53" fmla="*/ 5547631 w 6055600"/>
                <a:gd name="connsiteY53" fmla="*/ 4589675 h 6858000"/>
                <a:gd name="connsiteX54" fmla="*/ 5570792 w 6055600"/>
                <a:gd name="connsiteY54" fmla="*/ 4506978 h 6858000"/>
                <a:gd name="connsiteX55" fmla="*/ 5591541 w 6055600"/>
                <a:gd name="connsiteY55" fmla="*/ 4425334 h 6858000"/>
                <a:gd name="connsiteX56" fmla="*/ 5649500 w 6055600"/>
                <a:gd name="connsiteY56" fmla="*/ 4097286 h 6858000"/>
                <a:gd name="connsiteX57" fmla="*/ 5637615 w 6055600"/>
                <a:gd name="connsiteY57" fmla="*/ 3437524 h 6858000"/>
                <a:gd name="connsiteX58" fmla="*/ 5475454 w 6055600"/>
                <a:gd name="connsiteY58" fmla="*/ 2791575 h 6858000"/>
                <a:gd name="connsiteX59" fmla="*/ 5217600 w 6055600"/>
                <a:gd name="connsiteY59" fmla="*/ 2164719 h 6858000"/>
                <a:gd name="connsiteX60" fmla="*/ 5144941 w 6055600"/>
                <a:gd name="connsiteY60" fmla="*/ 2009490 h 6858000"/>
                <a:gd name="connsiteX61" fmla="*/ 5070052 w 6055600"/>
                <a:gd name="connsiteY61" fmla="*/ 1851823 h 6858000"/>
                <a:gd name="connsiteX62" fmla="*/ 4926984 w 6055600"/>
                <a:gd name="connsiteY62" fmla="*/ 1529226 h 6858000"/>
                <a:gd name="connsiteX63" fmla="*/ 4790925 w 6055600"/>
                <a:gd name="connsiteY63" fmla="*/ 1209923 h 6858000"/>
                <a:gd name="connsiteX64" fmla="*/ 4650559 w 6055600"/>
                <a:gd name="connsiteY64" fmla="*/ 902490 h 6858000"/>
                <a:gd name="connsiteX65" fmla="*/ 4491930 w 6055600"/>
                <a:gd name="connsiteY65" fmla="*/ 616919 h 6858000"/>
                <a:gd name="connsiteX66" fmla="*/ 4302323 w 6055600"/>
                <a:gd name="connsiteY66" fmla="*/ 366083 h 6858000"/>
                <a:gd name="connsiteX67" fmla="*/ 4072203 w 6055600"/>
                <a:gd name="connsiteY67" fmla="*/ 164982 h 6858000"/>
                <a:gd name="connsiteX68" fmla="*/ 3803964 w 6055600"/>
                <a:gd name="connsiteY68" fmla="*/ 21052 h 6858000"/>
                <a:gd name="connsiteX69" fmla="*/ 3768314 w 6055600"/>
                <a:gd name="connsiteY69" fmla="*/ 6826 h 6858000"/>
                <a:gd name="connsiteX70" fmla="*/ 1589779 w 6055600"/>
                <a:gd name="connsiteY70" fmla="*/ 0 h 6858000"/>
                <a:gd name="connsiteX71" fmla="*/ 1918056 w 6055600"/>
                <a:gd name="connsiteY71" fmla="*/ 0 h 6858000"/>
                <a:gd name="connsiteX72" fmla="*/ 1764243 w 6055600"/>
                <a:gd name="connsiteY72" fmla="*/ 55145 h 6858000"/>
                <a:gd name="connsiteX73" fmla="*/ 1313330 w 6055600"/>
                <a:gd name="connsiteY73" fmla="*/ 274424 h 6858000"/>
                <a:gd name="connsiteX74" fmla="*/ 295673 w 6055600"/>
                <a:gd name="connsiteY74" fmla="*/ 1187630 h 6858000"/>
                <a:gd name="connsiteX75" fmla="*/ 96207 w 6055600"/>
                <a:gd name="connsiteY75" fmla="*/ 1474327 h 6858000"/>
                <a:gd name="connsiteX76" fmla="*/ 0 w 6055600"/>
                <a:gd name="connsiteY76" fmla="*/ 1641460 h 6858000"/>
                <a:gd name="connsiteX77" fmla="*/ 0 w 6055600"/>
                <a:gd name="connsiteY77" fmla="*/ 1224218 h 6858000"/>
                <a:gd name="connsiteX78" fmla="*/ 150937 w 6055600"/>
                <a:gd name="connsiteY78" fmla="*/ 1040975 h 6858000"/>
                <a:gd name="connsiteX79" fmla="*/ 1264907 w 6055600"/>
                <a:gd name="connsiteY79" fmla="*/ 158248 h 6858000"/>
                <a:gd name="connsiteX80" fmla="*/ 1575167 w 6055600"/>
                <a:gd name="connsiteY80" fmla="*/ 56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55600" h="6858000">
                  <a:moveTo>
                    <a:pt x="0" y="5960220"/>
                  </a:moveTo>
                  <a:lnTo>
                    <a:pt x="36039" y="6002605"/>
                  </a:lnTo>
                  <a:cubicBezTo>
                    <a:pt x="54896" y="6021530"/>
                    <a:pt x="73635" y="6040425"/>
                    <a:pt x="92950" y="6059050"/>
                  </a:cubicBezTo>
                  <a:lnTo>
                    <a:pt x="153706" y="6111427"/>
                  </a:lnTo>
                  <a:cubicBezTo>
                    <a:pt x="173546" y="6129485"/>
                    <a:pt x="195722" y="6144912"/>
                    <a:pt x="216806" y="6161603"/>
                  </a:cubicBezTo>
                  <a:cubicBezTo>
                    <a:pt x="238229" y="6177961"/>
                    <a:pt x="259466" y="6194551"/>
                    <a:pt x="281945" y="6209777"/>
                  </a:cubicBezTo>
                  <a:cubicBezTo>
                    <a:pt x="369940" y="6272709"/>
                    <a:pt x="461791" y="6332004"/>
                    <a:pt x="553337" y="6391500"/>
                  </a:cubicBezTo>
                  <a:lnTo>
                    <a:pt x="690543" y="6481634"/>
                  </a:lnTo>
                  <a:lnTo>
                    <a:pt x="827127" y="6573159"/>
                  </a:lnTo>
                  <a:cubicBezTo>
                    <a:pt x="917674" y="6634511"/>
                    <a:pt x="1007156" y="6697737"/>
                    <a:pt x="1095915" y="6762202"/>
                  </a:cubicBezTo>
                  <a:lnTo>
                    <a:pt x="1224853" y="6858000"/>
                  </a:lnTo>
                  <a:lnTo>
                    <a:pt x="1154072" y="6858000"/>
                  </a:lnTo>
                  <a:lnTo>
                    <a:pt x="1073489" y="6799140"/>
                  </a:lnTo>
                  <a:cubicBezTo>
                    <a:pt x="983882" y="6736908"/>
                    <a:pt x="892851" y="6677125"/>
                    <a:pt x="800175" y="6620441"/>
                  </a:cubicBezTo>
                  <a:cubicBezTo>
                    <a:pt x="615108" y="6506015"/>
                    <a:pt x="422939" y="6407807"/>
                    <a:pt x="231518" y="6299323"/>
                  </a:cubicBezTo>
                  <a:cubicBezTo>
                    <a:pt x="207467" y="6286226"/>
                    <a:pt x="184098" y="6271045"/>
                    <a:pt x="160401" y="6256627"/>
                  </a:cubicBezTo>
                  <a:cubicBezTo>
                    <a:pt x="136809" y="6241811"/>
                    <a:pt x="112558" y="6228518"/>
                    <a:pt x="89697" y="6211916"/>
                  </a:cubicBezTo>
                  <a:lnTo>
                    <a:pt x="20148" y="6163835"/>
                  </a:lnTo>
                  <a:lnTo>
                    <a:pt x="0" y="6147796"/>
                  </a:lnTo>
                  <a:close/>
                  <a:moveTo>
                    <a:pt x="3748345" y="0"/>
                  </a:moveTo>
                  <a:lnTo>
                    <a:pt x="4277792" y="0"/>
                  </a:lnTo>
                  <a:lnTo>
                    <a:pt x="4339531" y="40262"/>
                  </a:lnTo>
                  <a:cubicBezTo>
                    <a:pt x="4386991" y="75346"/>
                    <a:pt x="4432680" y="113353"/>
                    <a:pt x="4476306" y="153922"/>
                  </a:cubicBezTo>
                  <a:cubicBezTo>
                    <a:pt x="4563779" y="234693"/>
                    <a:pt x="4642423" y="325982"/>
                    <a:pt x="4713639" y="422076"/>
                  </a:cubicBezTo>
                  <a:cubicBezTo>
                    <a:pt x="4784481" y="518635"/>
                    <a:pt x="4848552" y="619893"/>
                    <a:pt x="4906991" y="723463"/>
                  </a:cubicBezTo>
                  <a:cubicBezTo>
                    <a:pt x="4965582" y="826932"/>
                    <a:pt x="5019421" y="932243"/>
                    <a:pt x="5070511" y="1037524"/>
                  </a:cubicBezTo>
                  <a:cubicBezTo>
                    <a:pt x="5121871" y="1142738"/>
                    <a:pt x="5170833" y="1248016"/>
                    <a:pt x="5219493" y="1352079"/>
                  </a:cubicBezTo>
                  <a:cubicBezTo>
                    <a:pt x="5268459" y="1455943"/>
                    <a:pt x="5317204" y="1558756"/>
                    <a:pt x="5367779" y="1658945"/>
                  </a:cubicBezTo>
                  <a:lnTo>
                    <a:pt x="5446095" y="1811301"/>
                  </a:lnTo>
                  <a:cubicBezTo>
                    <a:pt x="5472584" y="1862992"/>
                    <a:pt x="5498885" y="1914915"/>
                    <a:pt x="5525115" y="1967103"/>
                  </a:cubicBezTo>
                  <a:cubicBezTo>
                    <a:pt x="5629428" y="2176256"/>
                    <a:pt x="5730254" y="2391411"/>
                    <a:pt x="5816642" y="2618837"/>
                  </a:cubicBezTo>
                  <a:cubicBezTo>
                    <a:pt x="5902562" y="2846137"/>
                    <a:pt x="5974641" y="3086291"/>
                    <a:pt x="6015787" y="3339957"/>
                  </a:cubicBezTo>
                  <a:cubicBezTo>
                    <a:pt x="6036373" y="3466512"/>
                    <a:pt x="6050262" y="3596084"/>
                    <a:pt x="6054206" y="3727239"/>
                  </a:cubicBezTo>
                  <a:cubicBezTo>
                    <a:pt x="6058266" y="3858425"/>
                    <a:pt x="6053460" y="3990915"/>
                    <a:pt x="6039811" y="4122735"/>
                  </a:cubicBezTo>
                  <a:cubicBezTo>
                    <a:pt x="6026397" y="4254618"/>
                    <a:pt x="6002552" y="4385688"/>
                    <a:pt x="5971601" y="4514288"/>
                  </a:cubicBezTo>
                  <a:cubicBezTo>
                    <a:pt x="5963342" y="4546050"/>
                    <a:pt x="5955885" y="4579019"/>
                    <a:pt x="5946751" y="4609838"/>
                  </a:cubicBezTo>
                  <a:lnTo>
                    <a:pt x="5919986" y="4703178"/>
                  </a:lnTo>
                  <a:lnTo>
                    <a:pt x="5890731" y="4795992"/>
                  </a:lnTo>
                  <a:cubicBezTo>
                    <a:pt x="5880825" y="4826888"/>
                    <a:pt x="5869667" y="4857307"/>
                    <a:pt x="5859058" y="4888015"/>
                  </a:cubicBezTo>
                  <a:cubicBezTo>
                    <a:pt x="5772112" y="5132558"/>
                    <a:pt x="5660551" y="5369373"/>
                    <a:pt x="5525053" y="5588449"/>
                  </a:cubicBezTo>
                  <a:cubicBezTo>
                    <a:pt x="5389674" y="5807557"/>
                    <a:pt x="5232835" y="6010440"/>
                    <a:pt x="5058962" y="6189929"/>
                  </a:cubicBezTo>
                  <a:cubicBezTo>
                    <a:pt x="4972125" y="6279771"/>
                    <a:pt x="4880998" y="6363650"/>
                    <a:pt x="4787706" y="6442985"/>
                  </a:cubicBezTo>
                  <a:cubicBezTo>
                    <a:pt x="4693655" y="6521410"/>
                    <a:pt x="4597439" y="6595290"/>
                    <a:pt x="4498686" y="6663678"/>
                  </a:cubicBezTo>
                  <a:cubicBezTo>
                    <a:pt x="4399893" y="6731984"/>
                    <a:pt x="4299240" y="6795191"/>
                    <a:pt x="4197167" y="6854053"/>
                  </a:cubicBezTo>
                  <a:lnTo>
                    <a:pt x="4189720" y="6858000"/>
                  </a:lnTo>
                  <a:lnTo>
                    <a:pt x="3651929" y="6858000"/>
                  </a:lnTo>
                  <a:lnTo>
                    <a:pt x="3789040" y="6778034"/>
                  </a:lnTo>
                  <a:cubicBezTo>
                    <a:pt x="3978462" y="6656931"/>
                    <a:pt x="4162446" y="6525734"/>
                    <a:pt x="4335568" y="6382709"/>
                  </a:cubicBezTo>
                  <a:cubicBezTo>
                    <a:pt x="4422084" y="6310901"/>
                    <a:pt x="4506335" y="6236787"/>
                    <a:pt x="4586923" y="6158577"/>
                  </a:cubicBezTo>
                  <a:cubicBezTo>
                    <a:pt x="4668153" y="6081248"/>
                    <a:pt x="4745649" y="6000086"/>
                    <a:pt x="4819585" y="5915847"/>
                  </a:cubicBezTo>
                  <a:cubicBezTo>
                    <a:pt x="4967573" y="5747401"/>
                    <a:pt x="5101426" y="5566247"/>
                    <a:pt x="5214727" y="5371094"/>
                  </a:cubicBezTo>
                  <a:cubicBezTo>
                    <a:pt x="5327795" y="5175879"/>
                    <a:pt x="5421090" y="4968427"/>
                    <a:pt x="5495409" y="4752778"/>
                  </a:cubicBezTo>
                  <a:cubicBezTo>
                    <a:pt x="5504291" y="4725712"/>
                    <a:pt x="5513872" y="4698834"/>
                    <a:pt x="5522322" y="4671511"/>
                  </a:cubicBezTo>
                  <a:lnTo>
                    <a:pt x="5547631" y="4589675"/>
                  </a:lnTo>
                  <a:lnTo>
                    <a:pt x="5570792" y="4506978"/>
                  </a:lnTo>
                  <a:cubicBezTo>
                    <a:pt x="5578845" y="4479265"/>
                    <a:pt x="5584485" y="4452605"/>
                    <a:pt x="5591541" y="4425334"/>
                  </a:cubicBezTo>
                  <a:cubicBezTo>
                    <a:pt x="5618002" y="4316765"/>
                    <a:pt x="5636850" y="4207148"/>
                    <a:pt x="5649500" y="4097286"/>
                  </a:cubicBezTo>
                  <a:cubicBezTo>
                    <a:pt x="5674602" y="3877368"/>
                    <a:pt x="5668749" y="3656091"/>
                    <a:pt x="5637615" y="3437524"/>
                  </a:cubicBezTo>
                  <a:cubicBezTo>
                    <a:pt x="5605861" y="3218934"/>
                    <a:pt x="5549060" y="3003118"/>
                    <a:pt x="5475454" y="2791575"/>
                  </a:cubicBezTo>
                  <a:cubicBezTo>
                    <a:pt x="5402070" y="2579668"/>
                    <a:pt x="5313111" y="2371656"/>
                    <a:pt x="5217600" y="2164719"/>
                  </a:cubicBezTo>
                  <a:cubicBezTo>
                    <a:pt x="5193627" y="2112994"/>
                    <a:pt x="5169419" y="2061207"/>
                    <a:pt x="5144941" y="2009490"/>
                  </a:cubicBezTo>
                  <a:lnTo>
                    <a:pt x="5070052" y="1851823"/>
                  </a:lnTo>
                  <a:cubicBezTo>
                    <a:pt x="5020031" y="1744421"/>
                    <a:pt x="4972748" y="1636620"/>
                    <a:pt x="4926984" y="1529226"/>
                  </a:cubicBezTo>
                  <a:lnTo>
                    <a:pt x="4790925" y="1209923"/>
                  </a:lnTo>
                  <a:cubicBezTo>
                    <a:pt x="4745458" y="1105158"/>
                    <a:pt x="4699567" y="1001976"/>
                    <a:pt x="4650559" y="902490"/>
                  </a:cubicBezTo>
                  <a:cubicBezTo>
                    <a:pt x="4601243" y="803205"/>
                    <a:pt x="4549606" y="706978"/>
                    <a:pt x="4491930" y="616919"/>
                  </a:cubicBezTo>
                  <a:cubicBezTo>
                    <a:pt x="4434712" y="526559"/>
                    <a:pt x="4372370" y="441762"/>
                    <a:pt x="4302323" y="366083"/>
                  </a:cubicBezTo>
                  <a:cubicBezTo>
                    <a:pt x="4232428" y="290304"/>
                    <a:pt x="4155542" y="222846"/>
                    <a:pt x="4072203" y="164982"/>
                  </a:cubicBezTo>
                  <a:cubicBezTo>
                    <a:pt x="3988864" y="107118"/>
                    <a:pt x="3898693" y="59316"/>
                    <a:pt x="3803964" y="21052"/>
                  </a:cubicBezTo>
                  <a:lnTo>
                    <a:pt x="3768314" y="6826"/>
                  </a:lnTo>
                  <a:close/>
                  <a:moveTo>
                    <a:pt x="1589779" y="0"/>
                  </a:moveTo>
                  <a:lnTo>
                    <a:pt x="1918056" y="0"/>
                  </a:lnTo>
                  <a:lnTo>
                    <a:pt x="1764243" y="55145"/>
                  </a:lnTo>
                  <a:cubicBezTo>
                    <a:pt x="1609764" y="115414"/>
                    <a:pt x="1458840" y="188978"/>
                    <a:pt x="1313330" y="274424"/>
                  </a:cubicBezTo>
                  <a:cubicBezTo>
                    <a:pt x="924625" y="501532"/>
                    <a:pt x="576885" y="817476"/>
                    <a:pt x="295673" y="1187630"/>
                  </a:cubicBezTo>
                  <a:cubicBezTo>
                    <a:pt x="225216" y="1280162"/>
                    <a:pt x="158640" y="1375858"/>
                    <a:pt x="96207" y="1474327"/>
                  </a:cubicBezTo>
                  <a:lnTo>
                    <a:pt x="0" y="1641460"/>
                  </a:lnTo>
                  <a:lnTo>
                    <a:pt x="0" y="1224218"/>
                  </a:lnTo>
                  <a:lnTo>
                    <a:pt x="150937" y="1040975"/>
                  </a:lnTo>
                  <a:cubicBezTo>
                    <a:pt x="478530" y="677729"/>
                    <a:pt x="858178" y="381092"/>
                    <a:pt x="1264907" y="158248"/>
                  </a:cubicBezTo>
                  <a:cubicBezTo>
                    <a:pt x="1366631" y="102619"/>
                    <a:pt x="1470177" y="51760"/>
                    <a:pt x="1575167" y="567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CF12E860-FAA6-4EB0-9DE3-8194D977E9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4364096" cy="1903445"/>
          </a:xfrm>
          <a:prstGeom prst="rect">
            <a:avLst/>
          </a:prstGeom>
        </p:spPr>
      </p:pic>
      <p:sp>
        <p:nvSpPr>
          <p:cNvPr id="30" name="TextBox 29">
            <a:extLst>
              <a:ext uri="{FF2B5EF4-FFF2-40B4-BE49-F238E27FC236}">
                <a16:creationId xmlns:a16="http://schemas.microsoft.com/office/drawing/2014/main" id="{F713338A-2B43-4FC7-99EF-CBE6D929F424}"/>
              </a:ext>
            </a:extLst>
          </p:cNvPr>
          <p:cNvSpPr txBox="1"/>
          <p:nvPr/>
        </p:nvSpPr>
        <p:spPr>
          <a:xfrm>
            <a:off x="12691945" y="352574"/>
            <a:ext cx="11577116" cy="1200329"/>
          </a:xfrm>
          <a:prstGeom prst="rect">
            <a:avLst/>
          </a:prstGeom>
          <a:noFill/>
        </p:spPr>
        <p:txBody>
          <a:bodyPr wrap="square" lIns="91440" tIns="45720" rIns="91440" bIns="45720" rtlCol="0" anchor="t">
            <a:spAutoFit/>
          </a:bodyPr>
          <a:lstStyle/>
          <a:p>
            <a:pPr marL="0" marR="0" lvl="0" indent="0" algn="r" defTabSz="1827213" rtl="0" eaLnBrk="0" fontAlgn="base" latinLnBrk="0" hangingPunct="0">
              <a:lnSpc>
                <a:spcPct val="100000"/>
              </a:lnSpc>
              <a:spcBef>
                <a:spcPct val="0"/>
              </a:spcBef>
              <a:spcAft>
                <a:spcPct val="0"/>
              </a:spcAft>
              <a:buClrTx/>
              <a:buSzTx/>
              <a:buFontTx/>
              <a:buNone/>
              <a:tabLst/>
              <a:defRPr/>
            </a:pPr>
            <a:r>
              <a:rPr kumimoji="0" lang="en-US" altLang="en-US" sz="7200" b="1" i="0" u="none" strike="noStrike" kern="1200" cap="none" spc="0" normalizeH="0" baseline="0" noProof="0">
                <a:ln>
                  <a:noFill/>
                </a:ln>
                <a:solidFill>
                  <a:prstClr val="white"/>
                </a:solidFill>
                <a:effectLst/>
                <a:uLnTx/>
                <a:uFillTx/>
                <a:latin typeface="Arial"/>
                <a:ea typeface="+mn-ea"/>
                <a:cs typeface="Arial"/>
              </a:rPr>
              <a:t>COVID PROTOCOLS</a:t>
            </a:r>
            <a:endParaRPr kumimoji="0" lang="en-US" sz="3600" b="0" i="0" u="none" strike="noStrike" kern="1200" cap="none" spc="0" normalizeH="0" baseline="0" noProof="0">
              <a:ln>
                <a:noFill/>
              </a:ln>
              <a:solidFill>
                <a:prstClr val="white"/>
              </a:solidFill>
              <a:effectLst/>
              <a:uLnTx/>
              <a:uFillTx/>
              <a:latin typeface="Lato Light"/>
              <a:ea typeface="+mn-ea"/>
              <a:cs typeface="+mn-cs"/>
            </a:endParaRPr>
          </a:p>
        </p:txBody>
      </p:sp>
      <p:pic>
        <p:nvPicPr>
          <p:cNvPr id="14" name="Picture 2" descr="Image result for we are in this together">
            <a:extLst>
              <a:ext uri="{FF2B5EF4-FFF2-40B4-BE49-F238E27FC236}">
                <a16:creationId xmlns:a16="http://schemas.microsoft.com/office/drawing/2014/main" id="{31F2BBBC-8B92-4048-B392-BBC7B4AC6B2A}"/>
              </a:ext>
            </a:extLst>
          </p:cNvPr>
          <p:cNvPicPr>
            <a:picLocks noGrp="1" noChangeAspect="1" noChangeArrowheads="1"/>
          </p:cNvPicPr>
          <p:nvPr>
            <p:ph type="pic" sz="quarter" idx="18"/>
          </p:nvPr>
        </p:nvPicPr>
        <p:blipFill>
          <a:blip r:embed="rId4">
            <a:extLst>
              <a:ext uri="{28A0092B-C50C-407E-A947-70E740481C1C}">
                <a14:useLocalDpi xmlns:a14="http://schemas.microsoft.com/office/drawing/2010/main" val="0"/>
              </a:ext>
            </a:extLst>
          </a:blip>
          <a:srcRect t="13179" b="13179"/>
          <a:stretch>
            <a:fillRect/>
          </a:stretch>
        </p:blipFill>
        <p:spPr bwMode="auto">
          <a:xfrm>
            <a:off x="1233405" y="5174359"/>
            <a:ext cx="8538483" cy="62882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C59F166-0428-4C70-980E-B9A95A7D4570}"/>
              </a:ext>
            </a:extLst>
          </p:cNvPr>
          <p:cNvSpPr txBox="1"/>
          <p:nvPr/>
        </p:nvSpPr>
        <p:spPr>
          <a:xfrm>
            <a:off x="12691945" y="5657259"/>
            <a:ext cx="9687216" cy="6247864"/>
          </a:xfrm>
          <a:prstGeom prst="rect">
            <a:avLst/>
          </a:prstGeom>
          <a:solidFill>
            <a:schemeClr val="bg1"/>
          </a:solidFill>
          <a:ln w="25400">
            <a:solidFill>
              <a:srgbClr val="000000"/>
            </a:solidFill>
          </a:ln>
        </p:spPr>
        <p:txBody>
          <a:bodyPr wrap="square" rtlCol="0">
            <a:spAutoFit/>
          </a:bodyPr>
          <a:lstStyle/>
          <a:p>
            <a:pPr algn="ctr"/>
            <a:r>
              <a:rPr lang="en-US" sz="8000"/>
              <a:t>QUESTIONS?</a:t>
            </a:r>
          </a:p>
          <a:p>
            <a:pPr algn="ctr"/>
            <a:endParaRPr lang="en-US" sz="8000"/>
          </a:p>
          <a:p>
            <a:pPr algn="ctr"/>
            <a:r>
              <a:rPr lang="en-US" sz="8000"/>
              <a:t>Please drop your questions into the chat.</a:t>
            </a:r>
          </a:p>
        </p:txBody>
      </p:sp>
    </p:spTree>
    <p:extLst>
      <p:ext uri="{BB962C8B-B14F-4D97-AF65-F5344CB8AC3E}">
        <p14:creationId xmlns:p14="http://schemas.microsoft.com/office/powerpoint/2010/main" val="2878405600"/>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4" name="Subtitle 2">
            <a:extLst>
              <a:ext uri="{FF2B5EF4-FFF2-40B4-BE49-F238E27FC236}">
                <a16:creationId xmlns:a16="http://schemas.microsoft.com/office/drawing/2014/main" id="{2C113007-E849-4718-9888-9C2F537FFB10}"/>
              </a:ext>
            </a:extLst>
          </p:cNvPr>
          <p:cNvSpPr txBox="1">
            <a:spLocks/>
          </p:cNvSpPr>
          <p:nvPr/>
        </p:nvSpPr>
        <p:spPr bwMode="auto">
          <a:xfrm>
            <a:off x="870466" y="3384828"/>
            <a:ext cx="12600548" cy="686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490" tIns="108745" rIns="217490" bIns="108745" anchor="t">
            <a:spAutoFit/>
          </a:bodyPr>
          <a:lstStyle>
            <a:lvl1pPr defTabSz="1087438">
              <a:defRPr sz="3600">
                <a:solidFill>
                  <a:schemeClr val="tx1"/>
                </a:solidFill>
                <a:latin typeface="Lato Light"/>
              </a:defRPr>
            </a:lvl1pPr>
            <a:lvl2pPr marL="1087438" defTabSz="1087438">
              <a:defRPr sz="3600">
                <a:solidFill>
                  <a:schemeClr val="tx1"/>
                </a:solidFill>
                <a:latin typeface="Lato Light"/>
              </a:defRPr>
            </a:lvl2pPr>
            <a:lvl3pPr marL="2174875" defTabSz="1087438">
              <a:defRPr sz="3600">
                <a:solidFill>
                  <a:schemeClr val="tx1"/>
                </a:solidFill>
                <a:latin typeface="Lato Light"/>
              </a:defRPr>
            </a:lvl3pPr>
            <a:lvl4pPr marL="3262313" defTabSz="1087438">
              <a:defRPr sz="3600">
                <a:solidFill>
                  <a:schemeClr val="tx1"/>
                </a:solidFill>
                <a:latin typeface="Lato Light"/>
              </a:defRPr>
            </a:lvl4pPr>
            <a:lvl5pPr marL="4349750" defTabSz="1087438">
              <a:defRPr sz="3600">
                <a:solidFill>
                  <a:schemeClr val="tx1"/>
                </a:solidFill>
                <a:latin typeface="Lato Light"/>
              </a:defRPr>
            </a:lvl5pPr>
            <a:lvl6pPr marL="4806950" defTabSz="1087438" fontAlgn="base">
              <a:spcBef>
                <a:spcPct val="0"/>
              </a:spcBef>
              <a:spcAft>
                <a:spcPct val="0"/>
              </a:spcAft>
              <a:defRPr sz="3600">
                <a:solidFill>
                  <a:schemeClr val="tx1"/>
                </a:solidFill>
                <a:latin typeface="Lato Light"/>
              </a:defRPr>
            </a:lvl6pPr>
            <a:lvl7pPr marL="5264150" defTabSz="1087438" fontAlgn="base">
              <a:spcBef>
                <a:spcPct val="0"/>
              </a:spcBef>
              <a:spcAft>
                <a:spcPct val="0"/>
              </a:spcAft>
              <a:defRPr sz="3600">
                <a:solidFill>
                  <a:schemeClr val="tx1"/>
                </a:solidFill>
                <a:latin typeface="Lato Light"/>
              </a:defRPr>
            </a:lvl7pPr>
            <a:lvl8pPr marL="5721350" defTabSz="1087438" fontAlgn="base">
              <a:spcBef>
                <a:spcPct val="0"/>
              </a:spcBef>
              <a:spcAft>
                <a:spcPct val="0"/>
              </a:spcAft>
              <a:defRPr sz="3600">
                <a:solidFill>
                  <a:schemeClr val="tx1"/>
                </a:solidFill>
                <a:latin typeface="Lato Light"/>
              </a:defRPr>
            </a:lvl8pPr>
            <a:lvl9pPr marL="6178550" defTabSz="1087438" fontAlgn="base">
              <a:spcBef>
                <a:spcPct val="0"/>
              </a:spcBef>
              <a:spcAft>
                <a:spcPct val="0"/>
              </a:spcAft>
              <a:defRPr sz="3600">
                <a:solidFill>
                  <a:schemeClr val="tx1"/>
                </a:solidFill>
                <a:latin typeface="Lato Light"/>
              </a:defRPr>
            </a:lvl9pPr>
          </a:lstStyle>
          <a:p>
            <a:r>
              <a:rPr lang="en-US" sz="3200" b="1">
                <a:latin typeface="Arial Black"/>
                <a:ea typeface="Lato Light"/>
                <a:cs typeface="Lato Light"/>
              </a:rPr>
              <a:t>CIRT Competition</a:t>
            </a:r>
            <a:endParaRPr lang="en-US" sz="3200">
              <a:latin typeface="Arial Black"/>
              <a:ea typeface="Lato Light"/>
              <a:cs typeface="Lato Light"/>
            </a:endParaRPr>
          </a:p>
          <a:p>
            <a:r>
              <a:rPr lang="en-US" sz="3200" b="1">
                <a:solidFill>
                  <a:srgbClr val="CC0066"/>
                </a:solidFill>
                <a:latin typeface="Arial Black"/>
                <a:ea typeface="Lato Light"/>
                <a:cs typeface="Lato Light"/>
              </a:rPr>
              <a:t>$10,000 </a:t>
            </a:r>
            <a:endParaRPr lang="en-US" b="1">
              <a:solidFill>
                <a:srgbClr val="CC0066"/>
              </a:solidFill>
            </a:endParaRPr>
          </a:p>
          <a:p>
            <a:endParaRPr lang="en-US" sz="3200">
              <a:ea typeface="Lato Light"/>
              <a:cs typeface="Lato Light"/>
            </a:endParaRPr>
          </a:p>
          <a:p>
            <a:r>
              <a:rPr lang="en-US" sz="2800" b="1">
                <a:ea typeface="Lato Light"/>
                <a:cs typeface="Lato Light"/>
              </a:rPr>
              <a:t>January 4    Submission portal open </a:t>
            </a:r>
          </a:p>
          <a:p>
            <a:r>
              <a:rPr lang="en-US" sz="2800" b="1">
                <a:ea typeface="Lato Light"/>
                <a:cs typeface="Lato Light"/>
              </a:rPr>
              <a:t>March 16    Deadline for Submissions </a:t>
            </a:r>
          </a:p>
          <a:p>
            <a:r>
              <a:rPr lang="en-US" sz="2800" b="1">
                <a:ea typeface="Lato Light"/>
                <a:cs typeface="Lato Light"/>
              </a:rPr>
              <a:t>March 23    Finalist Announcements</a:t>
            </a:r>
          </a:p>
          <a:p>
            <a:endParaRPr lang="en-US" sz="2800" b="1">
              <a:ea typeface="Lato Light"/>
              <a:cs typeface="Lato Light"/>
            </a:endParaRPr>
          </a:p>
          <a:p>
            <a:pPr marL="1944370" lvl="1" indent="-857250">
              <a:buFont typeface="Arial" panose="020B0604020202020204" pitchFamily="34" charset="0"/>
              <a:buChar char="•"/>
            </a:pPr>
            <a:endParaRPr lang="en-US" sz="3200">
              <a:ea typeface="Lato Light"/>
              <a:cs typeface="Lato Light"/>
            </a:endParaRPr>
          </a:p>
          <a:p>
            <a:pPr marL="1944370" lvl="1" indent="-857250">
              <a:buFont typeface="Arial,Sans-Serif"/>
              <a:buChar char="•"/>
            </a:pPr>
            <a:endParaRPr lang="en-US" sz="3200" b="1">
              <a:solidFill>
                <a:srgbClr val="000000"/>
              </a:solidFill>
              <a:ea typeface="Lato Light"/>
              <a:cs typeface="Lato Light"/>
            </a:endParaRPr>
          </a:p>
          <a:p>
            <a:pPr marL="857250" indent="-857250">
              <a:buFont typeface="Arial" panose="020B0604020202020204" pitchFamily="34" charset="0"/>
              <a:buChar char="•"/>
            </a:pPr>
            <a:endParaRPr lang="en-US" sz="3200" b="1">
              <a:solidFill>
                <a:schemeClr val="accent3"/>
              </a:solidFill>
              <a:ea typeface="Lato Light"/>
              <a:cs typeface="Lato Light"/>
            </a:endParaRPr>
          </a:p>
          <a:p>
            <a:pPr marL="1944370" lvl="1" indent="-857250">
              <a:buFont typeface="Arial" panose="020B0604020202020204" pitchFamily="34" charset="0"/>
              <a:buChar char="•"/>
            </a:pPr>
            <a:endParaRPr lang="en-US" sz="3200" b="1">
              <a:solidFill>
                <a:schemeClr val="accent3"/>
              </a:solidFill>
              <a:ea typeface="Lato Light"/>
              <a:cs typeface="Lato Light"/>
            </a:endParaRPr>
          </a:p>
          <a:p>
            <a:pPr marL="857250" indent="-857250">
              <a:buFont typeface="Arial,Sans-Serif" panose="020B0604020202020204" pitchFamily="34" charset="0"/>
              <a:buChar char="•"/>
            </a:pPr>
            <a:endParaRPr lang="en-US" sz="3200" b="1">
              <a:solidFill>
                <a:schemeClr val="accent3"/>
              </a:solidFill>
              <a:ea typeface="Lato Light"/>
              <a:cs typeface="Lato Light"/>
            </a:endParaRPr>
          </a:p>
          <a:p>
            <a:pPr marL="1944370" lvl="1" indent="-857250">
              <a:buFont typeface="Arial" panose="020B0604020202020204" pitchFamily="34" charset="0"/>
              <a:buChar char="•"/>
            </a:pPr>
            <a:endParaRPr lang="en-US" sz="3200" b="1">
              <a:solidFill>
                <a:schemeClr val="accent3"/>
              </a:solidFill>
              <a:ea typeface="Lato Light"/>
              <a:cs typeface="Lato Light"/>
            </a:endParaRPr>
          </a:p>
          <a:p>
            <a:pPr marL="857250" indent="-857250">
              <a:buFont typeface="Arial,Sans-Serif" panose="020B0604020202020204" pitchFamily="34" charset="0"/>
              <a:buChar char="•"/>
            </a:pPr>
            <a:endParaRPr lang="en-US" sz="3200" b="1">
              <a:solidFill>
                <a:schemeClr val="accent3"/>
              </a:solidFill>
              <a:ea typeface="Lato Light"/>
              <a:cs typeface="Lato Light"/>
            </a:endParaRPr>
          </a:p>
        </p:txBody>
      </p:sp>
      <p:pic>
        <p:nvPicPr>
          <p:cNvPr id="5" name="Picture 5">
            <a:extLst>
              <a:ext uri="{FF2B5EF4-FFF2-40B4-BE49-F238E27FC236}">
                <a16:creationId xmlns:a16="http://schemas.microsoft.com/office/drawing/2014/main" id="{4A8DAB2E-3F59-49B8-BEA1-0B3AEA89D9EC}"/>
              </a:ext>
            </a:extLst>
          </p:cNvPr>
          <p:cNvPicPr>
            <a:picLocks noChangeAspect="1"/>
          </p:cNvPicPr>
          <p:nvPr/>
        </p:nvPicPr>
        <p:blipFill>
          <a:blip r:embed="rId3"/>
          <a:stretch>
            <a:fillRect/>
          </a:stretch>
        </p:blipFill>
        <p:spPr>
          <a:xfrm>
            <a:off x="7580160" y="3499590"/>
            <a:ext cx="5089308" cy="342567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6" name="Picture 6">
            <a:extLst>
              <a:ext uri="{FF2B5EF4-FFF2-40B4-BE49-F238E27FC236}">
                <a16:creationId xmlns:a16="http://schemas.microsoft.com/office/drawing/2014/main" id="{DB738CE1-E747-453C-A409-2F040961FA71}"/>
              </a:ext>
            </a:extLst>
          </p:cNvPr>
          <p:cNvPicPr>
            <a:picLocks noChangeAspect="1"/>
          </p:cNvPicPr>
          <p:nvPr/>
        </p:nvPicPr>
        <p:blipFill>
          <a:blip r:embed="rId4"/>
          <a:stretch>
            <a:fillRect/>
          </a:stretch>
        </p:blipFill>
        <p:spPr>
          <a:xfrm>
            <a:off x="18983190" y="7498912"/>
            <a:ext cx="4641066" cy="550700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7" name="Picture 7" descr="Graphical user interface&#10;&#10;Description automatically generated">
            <a:extLst>
              <a:ext uri="{FF2B5EF4-FFF2-40B4-BE49-F238E27FC236}">
                <a16:creationId xmlns:a16="http://schemas.microsoft.com/office/drawing/2014/main" id="{4D9D5E45-F12F-40A0-966D-675BA5E603E4}"/>
              </a:ext>
            </a:extLst>
          </p:cNvPr>
          <p:cNvPicPr>
            <a:picLocks noChangeAspect="1"/>
          </p:cNvPicPr>
          <p:nvPr/>
        </p:nvPicPr>
        <p:blipFill rotWithShape="1">
          <a:blip r:embed="rId5"/>
          <a:srcRect l="20616" t="28947" r="22986" b="877"/>
          <a:stretch/>
        </p:blipFill>
        <p:spPr>
          <a:xfrm>
            <a:off x="10901247" y="8475118"/>
            <a:ext cx="5139533" cy="3440876"/>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8" name="TextBox 7">
            <a:extLst>
              <a:ext uri="{FF2B5EF4-FFF2-40B4-BE49-F238E27FC236}">
                <a16:creationId xmlns:a16="http://schemas.microsoft.com/office/drawing/2014/main" id="{DDE683B4-F8C3-4BDB-8E28-4383BED47F6A}"/>
              </a:ext>
            </a:extLst>
          </p:cNvPr>
          <p:cNvSpPr txBox="1"/>
          <p:nvPr/>
        </p:nvSpPr>
        <p:spPr>
          <a:xfrm>
            <a:off x="15464632" y="3522606"/>
            <a:ext cx="782906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Arial Black"/>
                <a:ea typeface="+mn-lt"/>
                <a:cs typeface="+mn-lt"/>
              </a:rPr>
              <a:t>CMiC Scholarships</a:t>
            </a:r>
            <a:endParaRPr lang="en-US" sz="3200" b="1">
              <a:latin typeface="Arial Black"/>
              <a:ea typeface="Lato Light"/>
              <a:cs typeface="+mn-lt"/>
            </a:endParaRPr>
          </a:p>
          <a:p>
            <a:r>
              <a:rPr lang="en-US" sz="3200" b="1">
                <a:solidFill>
                  <a:srgbClr val="1D83A9"/>
                </a:solidFill>
                <a:latin typeface="Arial Black"/>
                <a:ea typeface="+mn-lt"/>
                <a:cs typeface="+mn-lt"/>
              </a:rPr>
              <a:t>$400,000</a:t>
            </a:r>
          </a:p>
          <a:p>
            <a:endParaRPr lang="en-US" sz="3200" b="1">
              <a:solidFill>
                <a:srgbClr val="CC0066"/>
              </a:solidFill>
              <a:latin typeface="Lato Light"/>
              <a:ea typeface="+mn-lt"/>
              <a:cs typeface="+mn-lt"/>
            </a:endParaRPr>
          </a:p>
          <a:p>
            <a:r>
              <a:rPr lang="en-US" sz="2800" b="1">
                <a:latin typeface="Lato Light"/>
                <a:ea typeface="+mn-lt"/>
                <a:cs typeface="+mn-lt"/>
              </a:rPr>
              <a:t>December 10   Nomination form open</a:t>
            </a:r>
            <a:endParaRPr lang="en-US" sz="2800" b="1">
              <a:latin typeface="Lato Light"/>
              <a:ea typeface="Lato Light"/>
              <a:cs typeface="+mn-lt"/>
            </a:endParaRPr>
          </a:p>
          <a:p>
            <a:r>
              <a:rPr lang="en-US" sz="2800" b="1">
                <a:latin typeface="Lato Light"/>
                <a:ea typeface="+mn-lt"/>
                <a:cs typeface="+mn-lt"/>
              </a:rPr>
              <a:t>February 18      Student Application due</a:t>
            </a:r>
          </a:p>
          <a:p>
            <a:r>
              <a:rPr lang="en-US" sz="2800" b="1">
                <a:latin typeface="Lato Light"/>
                <a:ea typeface="Lato Light"/>
                <a:cs typeface="Calibri"/>
              </a:rPr>
              <a:t>April 1               Winner</a:t>
            </a:r>
            <a:r>
              <a:rPr lang="en-US" sz="2800" b="1">
                <a:latin typeface="Lato Light"/>
                <a:ea typeface="+mn-lt"/>
                <a:cs typeface="+mn-lt"/>
              </a:rPr>
              <a:t> Announcements</a:t>
            </a:r>
            <a:r>
              <a:rPr lang="en-US" sz="2800">
                <a:latin typeface="Lato Light"/>
                <a:ea typeface="+mn-lt"/>
                <a:cs typeface="+mn-lt"/>
              </a:rPr>
              <a:t> </a:t>
            </a:r>
            <a:endParaRPr lang="en-US" sz="2800">
              <a:latin typeface="Lato Light"/>
              <a:ea typeface="Lato Light"/>
              <a:cs typeface="Lato Light"/>
            </a:endParaRPr>
          </a:p>
        </p:txBody>
      </p:sp>
      <p:sp>
        <p:nvSpPr>
          <p:cNvPr id="9" name="TextBox 8">
            <a:extLst>
              <a:ext uri="{FF2B5EF4-FFF2-40B4-BE49-F238E27FC236}">
                <a16:creationId xmlns:a16="http://schemas.microsoft.com/office/drawing/2014/main" id="{66B4FE8B-68C9-4F6C-BB56-D9AE3A42A48C}"/>
              </a:ext>
            </a:extLst>
          </p:cNvPr>
          <p:cNvSpPr txBox="1"/>
          <p:nvPr/>
        </p:nvSpPr>
        <p:spPr>
          <a:xfrm>
            <a:off x="2399196" y="8475118"/>
            <a:ext cx="7725618"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Arial Black"/>
                <a:ea typeface="+mn-lt"/>
                <a:cs typeface="+mn-lt"/>
              </a:rPr>
              <a:t>Outstanding Mentor  </a:t>
            </a:r>
            <a:endParaRPr lang="en-US" sz="3200" b="1">
              <a:latin typeface="Arial Black"/>
              <a:ea typeface="Lato Light"/>
              <a:cs typeface="Lato Light"/>
            </a:endParaRPr>
          </a:p>
          <a:p>
            <a:r>
              <a:rPr lang="en-US" sz="3200" b="1">
                <a:latin typeface="Arial Black"/>
                <a:ea typeface="+mn-lt"/>
                <a:cs typeface="+mn-lt"/>
              </a:rPr>
              <a:t>School Champions*NEW*</a:t>
            </a:r>
            <a:endParaRPr lang="en-US" sz="3200" b="1">
              <a:latin typeface="Arial Black"/>
              <a:ea typeface="Lato Light"/>
              <a:cs typeface="Lato Light"/>
            </a:endParaRPr>
          </a:p>
          <a:p>
            <a:r>
              <a:rPr lang="en-US" sz="3200" b="1">
                <a:solidFill>
                  <a:srgbClr val="FEB812"/>
                </a:solidFill>
                <a:latin typeface="Arial Black"/>
                <a:ea typeface="+mn-lt"/>
                <a:cs typeface="+mn-lt"/>
              </a:rPr>
              <a:t>$12,500</a:t>
            </a:r>
          </a:p>
          <a:p>
            <a:endParaRPr lang="en-US" sz="3200" b="1">
              <a:solidFill>
                <a:srgbClr val="FEB812"/>
              </a:solidFill>
              <a:latin typeface="Lato Light"/>
              <a:ea typeface="+mn-lt"/>
              <a:cs typeface="+mn-lt"/>
            </a:endParaRPr>
          </a:p>
          <a:p>
            <a:r>
              <a:rPr lang="en-US" sz="2800" b="1">
                <a:latin typeface="Lato Light"/>
                <a:ea typeface="+mn-lt"/>
                <a:cs typeface="+mn-lt"/>
              </a:rPr>
              <a:t>January 6    Nomination form open </a:t>
            </a:r>
            <a:endParaRPr lang="en-US" sz="2800" b="1">
              <a:latin typeface="Lato Light"/>
              <a:ea typeface="Lato Light"/>
              <a:cs typeface="Lato Light"/>
            </a:endParaRPr>
          </a:p>
          <a:p>
            <a:r>
              <a:rPr lang="en-US" sz="2800" b="1">
                <a:latin typeface="Lato Light"/>
                <a:ea typeface="+mn-lt"/>
                <a:cs typeface="+mn-lt"/>
              </a:rPr>
              <a:t>March 14    Nomination Deadline </a:t>
            </a:r>
          </a:p>
          <a:p>
            <a:r>
              <a:rPr lang="en-US" sz="2800" b="1">
                <a:latin typeface="Lato Light"/>
                <a:ea typeface="+mn-lt"/>
                <a:cs typeface="+mn-lt"/>
              </a:rPr>
              <a:t>April 1         Winner Announcements</a:t>
            </a:r>
          </a:p>
        </p:txBody>
      </p:sp>
      <p:pic>
        <p:nvPicPr>
          <p:cNvPr id="10" name="Picture 9">
            <a:extLst>
              <a:ext uri="{FF2B5EF4-FFF2-40B4-BE49-F238E27FC236}">
                <a16:creationId xmlns:a16="http://schemas.microsoft.com/office/drawing/2014/main" id="{AB928767-E8B2-48CD-8A21-AF90DAF866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24364096" cy="1903445"/>
          </a:xfrm>
          <a:prstGeom prst="rect">
            <a:avLst/>
          </a:prstGeom>
        </p:spPr>
      </p:pic>
      <p:sp>
        <p:nvSpPr>
          <p:cNvPr id="11" name="TextBox 10">
            <a:extLst>
              <a:ext uri="{FF2B5EF4-FFF2-40B4-BE49-F238E27FC236}">
                <a16:creationId xmlns:a16="http://schemas.microsoft.com/office/drawing/2014/main" id="{BEDA09A4-72C1-42D7-85A9-5A7DE05EC005}"/>
              </a:ext>
            </a:extLst>
          </p:cNvPr>
          <p:cNvSpPr txBox="1"/>
          <p:nvPr/>
        </p:nvSpPr>
        <p:spPr>
          <a:xfrm>
            <a:off x="12691945" y="352574"/>
            <a:ext cx="11577116" cy="1200329"/>
          </a:xfrm>
          <a:prstGeom prst="rect">
            <a:avLst/>
          </a:prstGeom>
          <a:noFill/>
        </p:spPr>
        <p:txBody>
          <a:bodyPr wrap="square" lIns="91440" tIns="45720" rIns="91440" bIns="45720" rtlCol="0" anchor="t">
            <a:spAutoFit/>
          </a:bodyPr>
          <a:lstStyle/>
          <a:p>
            <a:pPr marL="0" marR="0" lvl="0" indent="0" algn="r" defTabSz="1827213" rtl="0" eaLnBrk="0" fontAlgn="base" latinLnBrk="0" hangingPunct="0">
              <a:lnSpc>
                <a:spcPct val="100000"/>
              </a:lnSpc>
              <a:spcBef>
                <a:spcPct val="0"/>
              </a:spcBef>
              <a:spcAft>
                <a:spcPct val="0"/>
              </a:spcAft>
              <a:buClrTx/>
              <a:buSzTx/>
              <a:buFontTx/>
              <a:buNone/>
              <a:tabLst/>
              <a:defRPr/>
            </a:pPr>
            <a:r>
              <a:rPr kumimoji="0" lang="en-US" altLang="en-US" sz="7200" b="1" i="0" u="none" strike="noStrike" kern="1200" cap="none" spc="0" normalizeH="0" baseline="0" noProof="0">
                <a:ln>
                  <a:noFill/>
                </a:ln>
                <a:solidFill>
                  <a:prstClr val="white"/>
                </a:solidFill>
                <a:effectLst/>
                <a:uLnTx/>
                <a:uFillTx/>
                <a:latin typeface="Arial"/>
                <a:ea typeface="+mn-ea"/>
                <a:cs typeface="Arial"/>
              </a:rPr>
              <a:t>SCHOLARHIPS/AWARDS</a:t>
            </a:r>
            <a:endParaRPr kumimoji="0" lang="en-US" sz="3600" b="0" i="0" u="none" strike="noStrike" kern="1200" cap="none" spc="0" normalizeH="0" baseline="0" noProof="0">
              <a:ln>
                <a:noFill/>
              </a:ln>
              <a:solidFill>
                <a:prstClr val="white"/>
              </a:solidFill>
              <a:effectLst/>
              <a:uLnTx/>
              <a:uFillTx/>
              <a:latin typeface="Lato Light"/>
              <a:ea typeface="+mn-ea"/>
              <a:cs typeface="+mn-cs"/>
            </a:endParaRPr>
          </a:p>
        </p:txBody>
      </p:sp>
    </p:spTree>
    <p:extLst>
      <p:ext uri="{BB962C8B-B14F-4D97-AF65-F5344CB8AC3E}">
        <p14:creationId xmlns:p14="http://schemas.microsoft.com/office/powerpoint/2010/main" val="769741342"/>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12E860-FAA6-4EB0-9DE3-8194D977E9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4364096" cy="1903445"/>
          </a:xfrm>
          <a:prstGeom prst="rect">
            <a:avLst/>
          </a:prstGeom>
        </p:spPr>
      </p:pic>
      <p:sp>
        <p:nvSpPr>
          <p:cNvPr id="4" name="TextBox 3">
            <a:extLst>
              <a:ext uri="{FF2B5EF4-FFF2-40B4-BE49-F238E27FC236}">
                <a16:creationId xmlns:a16="http://schemas.microsoft.com/office/drawing/2014/main" id="{30D7BBCF-9D73-41E6-96BE-23D2BCDAD98A}"/>
              </a:ext>
            </a:extLst>
          </p:cNvPr>
          <p:cNvSpPr txBox="1"/>
          <p:nvPr/>
        </p:nvSpPr>
        <p:spPr>
          <a:xfrm>
            <a:off x="12691945" y="352574"/>
            <a:ext cx="11577116" cy="1200329"/>
          </a:xfrm>
          <a:prstGeom prst="rect">
            <a:avLst/>
          </a:prstGeom>
          <a:noFill/>
        </p:spPr>
        <p:txBody>
          <a:bodyPr wrap="square" lIns="91440" tIns="45720" rIns="91440" bIns="45720" rtlCol="0" anchor="t">
            <a:spAutoFit/>
          </a:bodyPr>
          <a:lstStyle/>
          <a:p>
            <a:pPr marL="0" marR="0" lvl="0" indent="0" algn="r" defTabSz="1827213" rtl="0" eaLnBrk="0" fontAlgn="base" latinLnBrk="0" hangingPunct="0">
              <a:lnSpc>
                <a:spcPct val="100000"/>
              </a:lnSpc>
              <a:spcBef>
                <a:spcPct val="0"/>
              </a:spcBef>
              <a:spcAft>
                <a:spcPct val="0"/>
              </a:spcAft>
              <a:buClrTx/>
              <a:buSzTx/>
              <a:buFontTx/>
              <a:buNone/>
              <a:tabLst/>
              <a:defRPr/>
            </a:pPr>
            <a:r>
              <a:rPr kumimoji="0" lang="en-US" altLang="en-US" sz="7200" b="1" i="0" u="none" strike="noStrike" kern="1200" cap="none" spc="0" normalizeH="0" baseline="0" noProof="0">
                <a:ln>
                  <a:noFill/>
                </a:ln>
                <a:solidFill>
                  <a:prstClr val="white"/>
                </a:solidFill>
                <a:effectLst/>
                <a:uLnTx/>
                <a:uFillTx/>
                <a:latin typeface="Arial"/>
                <a:ea typeface="+mn-ea"/>
                <a:cs typeface="Arial"/>
              </a:rPr>
              <a:t>NEW WEBSITE</a:t>
            </a:r>
            <a:endParaRPr kumimoji="0" lang="en-US" sz="3600" b="0" i="0" u="none" strike="noStrike" kern="1200" cap="none" spc="0" normalizeH="0" baseline="0" noProof="0">
              <a:ln>
                <a:noFill/>
              </a:ln>
              <a:solidFill>
                <a:prstClr val="white"/>
              </a:solidFill>
              <a:effectLst/>
              <a:uLnTx/>
              <a:uFillTx/>
              <a:latin typeface="Lato Light"/>
              <a:ea typeface="+mn-ea"/>
              <a:cs typeface="+mn-cs"/>
            </a:endParaRPr>
          </a:p>
        </p:txBody>
      </p:sp>
      <p:sp>
        <p:nvSpPr>
          <p:cNvPr id="8" name="Subtitle 2">
            <a:extLst>
              <a:ext uri="{FF2B5EF4-FFF2-40B4-BE49-F238E27FC236}">
                <a16:creationId xmlns:a16="http://schemas.microsoft.com/office/drawing/2014/main" id="{6FF93FBF-C502-4BA2-B2BA-0B47EA10D970}"/>
              </a:ext>
            </a:extLst>
          </p:cNvPr>
          <p:cNvSpPr txBox="1">
            <a:spLocks/>
          </p:cNvSpPr>
          <p:nvPr/>
        </p:nvSpPr>
        <p:spPr bwMode="auto">
          <a:xfrm>
            <a:off x="458024" y="5963129"/>
            <a:ext cx="23461601" cy="145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490" tIns="108745" rIns="217490" bIns="108745" anchor="t">
            <a:spAutoFit/>
          </a:bodyPr>
          <a:lstStyle>
            <a:lvl1pPr defTabSz="1087438">
              <a:defRPr sz="3600">
                <a:solidFill>
                  <a:schemeClr val="tx1"/>
                </a:solidFill>
                <a:latin typeface="Lato Light"/>
              </a:defRPr>
            </a:lvl1pPr>
            <a:lvl2pPr marL="1087438" defTabSz="1087438">
              <a:defRPr sz="3600">
                <a:solidFill>
                  <a:schemeClr val="tx1"/>
                </a:solidFill>
                <a:latin typeface="Lato Light"/>
              </a:defRPr>
            </a:lvl2pPr>
            <a:lvl3pPr marL="2174875" defTabSz="1087438">
              <a:defRPr sz="3600">
                <a:solidFill>
                  <a:schemeClr val="tx1"/>
                </a:solidFill>
                <a:latin typeface="Lato Light"/>
              </a:defRPr>
            </a:lvl3pPr>
            <a:lvl4pPr marL="3262313" defTabSz="1087438">
              <a:defRPr sz="3600">
                <a:solidFill>
                  <a:schemeClr val="tx1"/>
                </a:solidFill>
                <a:latin typeface="Lato Light"/>
              </a:defRPr>
            </a:lvl4pPr>
            <a:lvl5pPr marL="4349750" defTabSz="1087438">
              <a:defRPr sz="3600">
                <a:solidFill>
                  <a:schemeClr val="tx1"/>
                </a:solidFill>
                <a:latin typeface="Lato Light"/>
              </a:defRPr>
            </a:lvl5pPr>
            <a:lvl6pPr marL="4806950" defTabSz="1087438" fontAlgn="base">
              <a:spcBef>
                <a:spcPct val="0"/>
              </a:spcBef>
              <a:spcAft>
                <a:spcPct val="0"/>
              </a:spcAft>
              <a:defRPr sz="3600">
                <a:solidFill>
                  <a:schemeClr val="tx1"/>
                </a:solidFill>
                <a:latin typeface="Lato Light"/>
              </a:defRPr>
            </a:lvl6pPr>
            <a:lvl7pPr marL="5264150" defTabSz="1087438" fontAlgn="base">
              <a:spcBef>
                <a:spcPct val="0"/>
              </a:spcBef>
              <a:spcAft>
                <a:spcPct val="0"/>
              </a:spcAft>
              <a:defRPr sz="3600">
                <a:solidFill>
                  <a:schemeClr val="tx1"/>
                </a:solidFill>
                <a:latin typeface="Lato Light"/>
              </a:defRPr>
            </a:lvl7pPr>
            <a:lvl8pPr marL="5721350" defTabSz="1087438" fontAlgn="base">
              <a:spcBef>
                <a:spcPct val="0"/>
              </a:spcBef>
              <a:spcAft>
                <a:spcPct val="0"/>
              </a:spcAft>
              <a:defRPr sz="3600">
                <a:solidFill>
                  <a:schemeClr val="tx1"/>
                </a:solidFill>
                <a:latin typeface="Lato Light"/>
              </a:defRPr>
            </a:lvl8pPr>
            <a:lvl9pPr marL="6178550" defTabSz="1087438" fontAlgn="base">
              <a:spcBef>
                <a:spcPct val="0"/>
              </a:spcBef>
              <a:spcAft>
                <a:spcPct val="0"/>
              </a:spcAft>
              <a:defRPr sz="3600">
                <a:solidFill>
                  <a:schemeClr val="tx1"/>
                </a:solidFill>
                <a:latin typeface="Lato Light"/>
              </a:defRPr>
            </a:lvl9pPr>
          </a:lstStyle>
          <a:p>
            <a:pPr algn="ctr"/>
            <a:r>
              <a:rPr lang="en-US" sz="8000" u="sng">
                <a:latin typeface="Arial" panose="020B0604020202020204" pitchFamily="34" charset="0"/>
                <a:cs typeface="Arial" panose="020B0604020202020204" pitchFamily="34" charset="0"/>
              </a:rPr>
              <a:t>Live Demo</a:t>
            </a:r>
            <a:endParaRPr lang="en-US" sz="3200" b="0" i="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2902767951"/>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12E860-FAA6-4EB0-9DE3-8194D977E9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4364096" cy="1903445"/>
          </a:xfrm>
          <a:prstGeom prst="rect">
            <a:avLst/>
          </a:prstGeom>
        </p:spPr>
      </p:pic>
      <p:sp>
        <p:nvSpPr>
          <p:cNvPr id="4" name="TextBox 3">
            <a:extLst>
              <a:ext uri="{FF2B5EF4-FFF2-40B4-BE49-F238E27FC236}">
                <a16:creationId xmlns:a16="http://schemas.microsoft.com/office/drawing/2014/main" id="{30D7BBCF-9D73-41E6-96BE-23D2BCDAD98A}"/>
              </a:ext>
            </a:extLst>
          </p:cNvPr>
          <p:cNvSpPr txBox="1"/>
          <p:nvPr/>
        </p:nvSpPr>
        <p:spPr>
          <a:xfrm>
            <a:off x="12691945" y="352574"/>
            <a:ext cx="11577116" cy="1200329"/>
          </a:xfrm>
          <a:prstGeom prst="rect">
            <a:avLst/>
          </a:prstGeom>
          <a:noFill/>
        </p:spPr>
        <p:txBody>
          <a:bodyPr wrap="square" lIns="91440" tIns="45720" rIns="91440" bIns="45720" rtlCol="0" anchor="t">
            <a:spAutoFit/>
          </a:bodyPr>
          <a:lstStyle/>
          <a:p>
            <a:pPr marL="0" marR="0" lvl="0" indent="0" algn="r" defTabSz="1827213" rtl="0" eaLnBrk="0" fontAlgn="base" latinLnBrk="0" hangingPunct="0">
              <a:lnSpc>
                <a:spcPct val="100000"/>
              </a:lnSpc>
              <a:spcBef>
                <a:spcPct val="0"/>
              </a:spcBef>
              <a:spcAft>
                <a:spcPct val="0"/>
              </a:spcAft>
              <a:buClrTx/>
              <a:buSzTx/>
              <a:buFontTx/>
              <a:buNone/>
              <a:tabLst/>
              <a:defRPr/>
            </a:pPr>
            <a:r>
              <a:rPr kumimoji="0" lang="en-US" altLang="en-US" sz="7200" b="1" i="0" u="none" strike="noStrike" kern="1200" cap="none" spc="0" normalizeH="0" baseline="0" noProof="0">
                <a:ln>
                  <a:noFill/>
                </a:ln>
                <a:solidFill>
                  <a:prstClr val="white"/>
                </a:solidFill>
                <a:effectLst/>
                <a:uLnTx/>
                <a:uFillTx/>
                <a:latin typeface="Arial"/>
                <a:ea typeface="+mn-ea"/>
                <a:cs typeface="Arial"/>
              </a:rPr>
              <a:t>ACE FOR THE TRADES</a:t>
            </a:r>
            <a:endParaRPr kumimoji="0" lang="en-US" sz="3600" b="0" i="0" u="none" strike="noStrike" kern="1200" cap="none" spc="0" normalizeH="0" baseline="0" noProof="0">
              <a:ln>
                <a:noFill/>
              </a:ln>
              <a:solidFill>
                <a:prstClr val="white"/>
              </a:solidFill>
              <a:effectLst/>
              <a:uLnTx/>
              <a:uFillTx/>
              <a:latin typeface="Lato Light"/>
              <a:ea typeface="+mn-ea"/>
              <a:cs typeface="+mn-cs"/>
            </a:endParaRPr>
          </a:p>
        </p:txBody>
      </p:sp>
      <p:sp>
        <p:nvSpPr>
          <p:cNvPr id="8" name="Subtitle 2">
            <a:extLst>
              <a:ext uri="{FF2B5EF4-FFF2-40B4-BE49-F238E27FC236}">
                <a16:creationId xmlns:a16="http://schemas.microsoft.com/office/drawing/2014/main" id="{6FF93FBF-C502-4BA2-B2BA-0B47EA10D970}"/>
              </a:ext>
            </a:extLst>
          </p:cNvPr>
          <p:cNvSpPr txBox="1">
            <a:spLocks/>
          </p:cNvSpPr>
          <p:nvPr/>
        </p:nvSpPr>
        <p:spPr bwMode="auto">
          <a:xfrm>
            <a:off x="451247" y="4899125"/>
            <a:ext cx="23461601" cy="463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490" tIns="108745" rIns="217490" bIns="108745" anchor="t">
            <a:spAutoFit/>
          </a:bodyPr>
          <a:lstStyle>
            <a:lvl1pPr defTabSz="1087438">
              <a:defRPr sz="3600">
                <a:solidFill>
                  <a:schemeClr val="tx1"/>
                </a:solidFill>
                <a:latin typeface="Lato Light"/>
              </a:defRPr>
            </a:lvl1pPr>
            <a:lvl2pPr marL="1087438" defTabSz="1087438">
              <a:defRPr sz="3600">
                <a:solidFill>
                  <a:schemeClr val="tx1"/>
                </a:solidFill>
                <a:latin typeface="Lato Light"/>
              </a:defRPr>
            </a:lvl2pPr>
            <a:lvl3pPr marL="2174875" defTabSz="1087438">
              <a:defRPr sz="3600">
                <a:solidFill>
                  <a:schemeClr val="tx1"/>
                </a:solidFill>
                <a:latin typeface="Lato Light"/>
              </a:defRPr>
            </a:lvl3pPr>
            <a:lvl4pPr marL="3262313" defTabSz="1087438">
              <a:defRPr sz="3600">
                <a:solidFill>
                  <a:schemeClr val="tx1"/>
                </a:solidFill>
                <a:latin typeface="Lato Light"/>
              </a:defRPr>
            </a:lvl4pPr>
            <a:lvl5pPr marL="4349750" defTabSz="1087438">
              <a:defRPr sz="3600">
                <a:solidFill>
                  <a:schemeClr val="tx1"/>
                </a:solidFill>
                <a:latin typeface="Lato Light"/>
              </a:defRPr>
            </a:lvl5pPr>
            <a:lvl6pPr marL="4806950" defTabSz="1087438" fontAlgn="base">
              <a:spcBef>
                <a:spcPct val="0"/>
              </a:spcBef>
              <a:spcAft>
                <a:spcPct val="0"/>
              </a:spcAft>
              <a:defRPr sz="3600">
                <a:solidFill>
                  <a:schemeClr val="tx1"/>
                </a:solidFill>
                <a:latin typeface="Lato Light"/>
              </a:defRPr>
            </a:lvl6pPr>
            <a:lvl7pPr marL="5264150" defTabSz="1087438" fontAlgn="base">
              <a:spcBef>
                <a:spcPct val="0"/>
              </a:spcBef>
              <a:spcAft>
                <a:spcPct val="0"/>
              </a:spcAft>
              <a:defRPr sz="3600">
                <a:solidFill>
                  <a:schemeClr val="tx1"/>
                </a:solidFill>
                <a:latin typeface="Lato Light"/>
              </a:defRPr>
            </a:lvl7pPr>
            <a:lvl8pPr marL="5721350" defTabSz="1087438" fontAlgn="base">
              <a:spcBef>
                <a:spcPct val="0"/>
              </a:spcBef>
              <a:spcAft>
                <a:spcPct val="0"/>
              </a:spcAft>
              <a:defRPr sz="3600">
                <a:solidFill>
                  <a:schemeClr val="tx1"/>
                </a:solidFill>
                <a:latin typeface="Lato Light"/>
              </a:defRPr>
            </a:lvl8pPr>
            <a:lvl9pPr marL="6178550" defTabSz="1087438" fontAlgn="base">
              <a:spcBef>
                <a:spcPct val="0"/>
              </a:spcBef>
              <a:spcAft>
                <a:spcPct val="0"/>
              </a:spcAft>
              <a:defRPr sz="3600">
                <a:solidFill>
                  <a:schemeClr val="tx1"/>
                </a:solidFill>
                <a:latin typeface="Lato Light"/>
              </a:defRPr>
            </a:lvl9pPr>
          </a:lstStyle>
          <a:p>
            <a:pPr algn="ctr"/>
            <a:r>
              <a:rPr lang="en-US" sz="28700">
                <a:latin typeface="Arial Black" panose="020B0A04020102020204" pitchFamily="34" charset="0"/>
                <a:cs typeface="Arial" panose="020B0604020202020204" pitchFamily="34" charset="0"/>
              </a:rPr>
              <a:t>$100,000</a:t>
            </a:r>
            <a:endParaRPr lang="en-US" sz="7200" b="0" i="0">
              <a:solidFill>
                <a:srgbClr val="222222"/>
              </a:solidFill>
              <a:effectLst/>
              <a:latin typeface="Arial Black" panose="020B0A04020102020204" pitchFamily="34" charset="0"/>
            </a:endParaRPr>
          </a:p>
        </p:txBody>
      </p:sp>
    </p:spTree>
    <p:extLst>
      <p:ext uri="{BB962C8B-B14F-4D97-AF65-F5344CB8AC3E}">
        <p14:creationId xmlns:p14="http://schemas.microsoft.com/office/powerpoint/2010/main" val="2936271831"/>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12E860-FAA6-4EB0-9DE3-8194D977E9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4364096" cy="1903445"/>
          </a:xfrm>
          <a:prstGeom prst="rect">
            <a:avLst/>
          </a:prstGeom>
        </p:spPr>
      </p:pic>
      <p:sp>
        <p:nvSpPr>
          <p:cNvPr id="4" name="TextBox 3">
            <a:extLst>
              <a:ext uri="{FF2B5EF4-FFF2-40B4-BE49-F238E27FC236}">
                <a16:creationId xmlns:a16="http://schemas.microsoft.com/office/drawing/2014/main" id="{30D7BBCF-9D73-41E6-96BE-23D2BCDAD98A}"/>
              </a:ext>
            </a:extLst>
          </p:cNvPr>
          <p:cNvSpPr txBox="1"/>
          <p:nvPr/>
        </p:nvSpPr>
        <p:spPr>
          <a:xfrm>
            <a:off x="12691945" y="352574"/>
            <a:ext cx="11577116" cy="1200329"/>
          </a:xfrm>
          <a:prstGeom prst="rect">
            <a:avLst/>
          </a:prstGeom>
          <a:noFill/>
        </p:spPr>
        <p:txBody>
          <a:bodyPr wrap="square" lIns="91440" tIns="45720" rIns="91440" bIns="45720" rtlCol="0" anchor="t">
            <a:spAutoFit/>
          </a:bodyPr>
          <a:lstStyle/>
          <a:p>
            <a:pPr marL="0" marR="0" lvl="0" indent="0" algn="r" defTabSz="1827213" rtl="0" eaLnBrk="0" fontAlgn="base" latinLnBrk="0" hangingPunct="0">
              <a:lnSpc>
                <a:spcPct val="100000"/>
              </a:lnSpc>
              <a:spcBef>
                <a:spcPct val="0"/>
              </a:spcBef>
              <a:spcAft>
                <a:spcPct val="0"/>
              </a:spcAft>
              <a:buClrTx/>
              <a:buSzTx/>
              <a:buFontTx/>
              <a:buNone/>
              <a:tabLst/>
              <a:defRPr/>
            </a:pPr>
            <a:r>
              <a:rPr kumimoji="0" lang="en-US" altLang="en-US" sz="7200" b="1" i="0" u="none" strike="noStrike" kern="1200" cap="none" spc="0" normalizeH="0" baseline="0" noProof="0">
                <a:ln>
                  <a:noFill/>
                </a:ln>
                <a:solidFill>
                  <a:prstClr val="white"/>
                </a:solidFill>
                <a:effectLst/>
                <a:uLnTx/>
                <a:uFillTx/>
                <a:latin typeface="Arial"/>
                <a:ea typeface="+mn-ea"/>
                <a:cs typeface="Arial"/>
              </a:rPr>
              <a:t>THANK YOU!</a:t>
            </a:r>
            <a:endParaRPr kumimoji="0" lang="en-US" sz="3600" b="0" i="0" u="none" strike="noStrike" kern="1200" cap="none" spc="0" normalizeH="0" baseline="0" noProof="0">
              <a:ln>
                <a:noFill/>
              </a:ln>
              <a:solidFill>
                <a:prstClr val="white"/>
              </a:solidFill>
              <a:effectLst/>
              <a:uLnTx/>
              <a:uFillTx/>
              <a:latin typeface="Lato Light"/>
              <a:ea typeface="+mn-ea"/>
              <a:cs typeface="+mn-cs"/>
            </a:endParaRPr>
          </a:p>
        </p:txBody>
      </p:sp>
      <p:sp>
        <p:nvSpPr>
          <p:cNvPr id="5" name="Subtitle 2">
            <a:extLst>
              <a:ext uri="{FF2B5EF4-FFF2-40B4-BE49-F238E27FC236}">
                <a16:creationId xmlns:a16="http://schemas.microsoft.com/office/drawing/2014/main" id="{B548A10F-0A10-4BB9-A7F4-93FF6133FB9C}"/>
              </a:ext>
            </a:extLst>
          </p:cNvPr>
          <p:cNvSpPr txBox="1">
            <a:spLocks/>
          </p:cNvSpPr>
          <p:nvPr/>
        </p:nvSpPr>
        <p:spPr bwMode="auto">
          <a:xfrm>
            <a:off x="3015919" y="4333377"/>
            <a:ext cx="19688102" cy="44669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217490" tIns="108745" rIns="217490" bIns="108745" anchor="t">
            <a:spAutoFit/>
          </a:bodyPr>
          <a:lstStyle>
            <a:lvl1pPr defTabSz="1087438">
              <a:defRPr sz="3600">
                <a:solidFill>
                  <a:schemeClr val="tx1"/>
                </a:solidFill>
                <a:latin typeface="Lato Light"/>
              </a:defRPr>
            </a:lvl1pPr>
            <a:lvl2pPr marL="1087438" defTabSz="1087438">
              <a:defRPr sz="3600">
                <a:solidFill>
                  <a:schemeClr val="tx1"/>
                </a:solidFill>
                <a:latin typeface="Lato Light"/>
              </a:defRPr>
            </a:lvl2pPr>
            <a:lvl3pPr marL="2174875" defTabSz="1087438">
              <a:defRPr sz="3600">
                <a:solidFill>
                  <a:schemeClr val="tx1"/>
                </a:solidFill>
                <a:latin typeface="Lato Light"/>
              </a:defRPr>
            </a:lvl3pPr>
            <a:lvl4pPr marL="3262313" defTabSz="1087438">
              <a:defRPr sz="3600">
                <a:solidFill>
                  <a:schemeClr val="tx1"/>
                </a:solidFill>
                <a:latin typeface="Lato Light"/>
              </a:defRPr>
            </a:lvl4pPr>
            <a:lvl5pPr marL="4349750" defTabSz="1087438">
              <a:defRPr sz="3600">
                <a:solidFill>
                  <a:schemeClr val="tx1"/>
                </a:solidFill>
                <a:latin typeface="Lato Light"/>
              </a:defRPr>
            </a:lvl5pPr>
            <a:lvl6pPr marL="4806950" defTabSz="1087438" fontAlgn="base">
              <a:spcBef>
                <a:spcPct val="0"/>
              </a:spcBef>
              <a:spcAft>
                <a:spcPct val="0"/>
              </a:spcAft>
              <a:defRPr sz="3600">
                <a:solidFill>
                  <a:schemeClr val="tx1"/>
                </a:solidFill>
                <a:latin typeface="Lato Light"/>
              </a:defRPr>
            </a:lvl6pPr>
            <a:lvl7pPr marL="5264150" defTabSz="1087438" fontAlgn="base">
              <a:spcBef>
                <a:spcPct val="0"/>
              </a:spcBef>
              <a:spcAft>
                <a:spcPct val="0"/>
              </a:spcAft>
              <a:defRPr sz="3600">
                <a:solidFill>
                  <a:schemeClr val="tx1"/>
                </a:solidFill>
                <a:latin typeface="Lato Light"/>
              </a:defRPr>
            </a:lvl7pPr>
            <a:lvl8pPr marL="5721350" defTabSz="1087438" fontAlgn="base">
              <a:spcBef>
                <a:spcPct val="0"/>
              </a:spcBef>
              <a:spcAft>
                <a:spcPct val="0"/>
              </a:spcAft>
              <a:defRPr sz="3600">
                <a:solidFill>
                  <a:schemeClr val="tx1"/>
                </a:solidFill>
                <a:latin typeface="Lato Light"/>
              </a:defRPr>
            </a:lvl8pPr>
            <a:lvl9pPr marL="6178550" defTabSz="1087438" fontAlgn="base">
              <a:spcBef>
                <a:spcPct val="0"/>
              </a:spcBef>
              <a:spcAft>
                <a:spcPct val="0"/>
              </a:spcAft>
              <a:defRPr sz="3600">
                <a:solidFill>
                  <a:schemeClr val="tx1"/>
                </a:solidFill>
                <a:latin typeface="Lato Light"/>
              </a:defRPr>
            </a:lvl9pPr>
          </a:lstStyle>
          <a:p>
            <a:endParaRPr lang="en-US">
              <a:latin typeface="Arial" panose="020B0604020202020204" pitchFamily="34" charset="0"/>
              <a:cs typeface="Arial" panose="020B0604020202020204" pitchFamily="34" charset="0"/>
            </a:endParaRPr>
          </a:p>
          <a:p>
            <a:r>
              <a:rPr lang="en-US" sz="4800">
                <a:latin typeface="Arial" panose="020B0604020202020204" pitchFamily="34" charset="0"/>
                <a:cs typeface="Arial" panose="020B0604020202020204" pitchFamily="34" charset="0"/>
              </a:rPr>
              <a:t>Please submit your questions via the chat box in your ZOOM dashboard.</a:t>
            </a:r>
          </a:p>
          <a:p>
            <a:endParaRPr lang="en-US" sz="4800">
              <a:latin typeface="Arial" panose="020B0604020202020204" pitchFamily="34" charset="0"/>
              <a:cs typeface="Arial" panose="020B0604020202020204" pitchFamily="34" charset="0"/>
            </a:endParaRPr>
          </a:p>
          <a:p>
            <a:r>
              <a:rPr lang="en-US" sz="4800">
                <a:latin typeface="Arial" panose="020B0604020202020204" pitchFamily="34" charset="0"/>
                <a:cs typeface="Arial" panose="020B0604020202020204" pitchFamily="34" charset="0"/>
              </a:rPr>
              <a:t>We will compile the questions and provide answers in a follow-up document with a link to the recording of today's session.</a:t>
            </a:r>
            <a:endParaRPr lang="en-US" sz="6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4949542"/>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12E860-FAA6-4EB0-9DE3-8194D977E9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4364096" cy="1903445"/>
          </a:xfrm>
          <a:prstGeom prst="rect">
            <a:avLst/>
          </a:prstGeom>
        </p:spPr>
      </p:pic>
      <p:sp>
        <p:nvSpPr>
          <p:cNvPr id="4" name="TextBox 3">
            <a:extLst>
              <a:ext uri="{FF2B5EF4-FFF2-40B4-BE49-F238E27FC236}">
                <a16:creationId xmlns:a16="http://schemas.microsoft.com/office/drawing/2014/main" id="{30D7BBCF-9D73-41E6-96BE-23D2BCDAD98A}"/>
              </a:ext>
            </a:extLst>
          </p:cNvPr>
          <p:cNvSpPr txBox="1"/>
          <p:nvPr/>
        </p:nvSpPr>
        <p:spPr>
          <a:xfrm>
            <a:off x="12691945" y="352574"/>
            <a:ext cx="11577116" cy="1200329"/>
          </a:xfrm>
          <a:prstGeom prst="rect">
            <a:avLst/>
          </a:prstGeom>
          <a:noFill/>
        </p:spPr>
        <p:txBody>
          <a:bodyPr wrap="square" lIns="91440" tIns="45720" rIns="91440" bIns="45720" rtlCol="0" anchor="t">
            <a:spAutoFit/>
          </a:bodyPr>
          <a:lstStyle/>
          <a:p>
            <a:pPr marL="0" marR="0" lvl="0" indent="0" algn="r" defTabSz="1827213" rtl="0" eaLnBrk="0" fontAlgn="base" latinLnBrk="0" hangingPunct="0">
              <a:lnSpc>
                <a:spcPct val="100000"/>
              </a:lnSpc>
              <a:spcBef>
                <a:spcPct val="0"/>
              </a:spcBef>
              <a:spcAft>
                <a:spcPct val="0"/>
              </a:spcAft>
              <a:buClrTx/>
              <a:buSzTx/>
              <a:buFontTx/>
              <a:buNone/>
              <a:tabLst/>
              <a:defRPr/>
            </a:pPr>
            <a:r>
              <a:rPr kumimoji="0" lang="en-US" altLang="en-US" sz="7200" b="1" i="0" u="none" strike="noStrike" kern="1200" cap="none" spc="0" normalizeH="0" baseline="0" noProof="0">
                <a:ln>
                  <a:noFill/>
                </a:ln>
                <a:solidFill>
                  <a:prstClr val="white"/>
                </a:solidFill>
                <a:effectLst/>
                <a:uLnTx/>
                <a:uFillTx/>
                <a:latin typeface="Arial"/>
                <a:ea typeface="+mn-ea"/>
                <a:cs typeface="Arial"/>
              </a:rPr>
              <a:t>WELCOME AFFILIATES</a:t>
            </a:r>
            <a:endParaRPr kumimoji="0" lang="en-US" sz="3600" b="0" i="0" u="none" strike="noStrike" kern="1200" cap="none" spc="0" normalizeH="0" baseline="0" noProof="0">
              <a:ln>
                <a:noFill/>
              </a:ln>
              <a:solidFill>
                <a:prstClr val="white"/>
              </a:solidFill>
              <a:effectLst/>
              <a:uLnTx/>
              <a:uFillTx/>
              <a:latin typeface="Lato Light"/>
              <a:ea typeface="+mn-ea"/>
              <a:cs typeface="+mn-cs"/>
            </a:endParaRPr>
          </a:p>
        </p:txBody>
      </p:sp>
      <p:sp>
        <p:nvSpPr>
          <p:cNvPr id="5" name="Subtitle 2">
            <a:extLst>
              <a:ext uri="{FF2B5EF4-FFF2-40B4-BE49-F238E27FC236}">
                <a16:creationId xmlns:a16="http://schemas.microsoft.com/office/drawing/2014/main" id="{BC173C4F-8BFD-4122-9E92-414992C5E2DC}"/>
              </a:ext>
            </a:extLst>
          </p:cNvPr>
          <p:cNvSpPr txBox="1">
            <a:spLocks/>
          </p:cNvSpPr>
          <p:nvPr/>
        </p:nvSpPr>
        <p:spPr bwMode="auto">
          <a:xfrm>
            <a:off x="1710631" y="4021843"/>
            <a:ext cx="20956388" cy="8344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490" tIns="108745" rIns="217490" bIns="108745" anchor="t">
            <a:spAutoFit/>
          </a:bodyPr>
          <a:lstStyle>
            <a:lvl1pPr defTabSz="1087438">
              <a:defRPr sz="3600">
                <a:solidFill>
                  <a:schemeClr val="tx1"/>
                </a:solidFill>
                <a:latin typeface="Lato Light"/>
              </a:defRPr>
            </a:lvl1pPr>
            <a:lvl2pPr marL="1087438" defTabSz="1087438">
              <a:defRPr sz="3600">
                <a:solidFill>
                  <a:schemeClr val="tx1"/>
                </a:solidFill>
                <a:latin typeface="Lato Light"/>
              </a:defRPr>
            </a:lvl2pPr>
            <a:lvl3pPr marL="2174875" defTabSz="1087438">
              <a:defRPr sz="3600">
                <a:solidFill>
                  <a:schemeClr val="tx1"/>
                </a:solidFill>
                <a:latin typeface="Lato Light"/>
              </a:defRPr>
            </a:lvl3pPr>
            <a:lvl4pPr marL="3262313" defTabSz="1087438">
              <a:defRPr sz="3600">
                <a:solidFill>
                  <a:schemeClr val="tx1"/>
                </a:solidFill>
                <a:latin typeface="Lato Light"/>
              </a:defRPr>
            </a:lvl4pPr>
            <a:lvl5pPr marL="4349750" defTabSz="1087438">
              <a:defRPr sz="3600">
                <a:solidFill>
                  <a:schemeClr val="tx1"/>
                </a:solidFill>
                <a:latin typeface="Lato Light"/>
              </a:defRPr>
            </a:lvl5pPr>
            <a:lvl6pPr marL="4806950" defTabSz="1087438" fontAlgn="base">
              <a:spcBef>
                <a:spcPct val="0"/>
              </a:spcBef>
              <a:spcAft>
                <a:spcPct val="0"/>
              </a:spcAft>
              <a:defRPr sz="3600">
                <a:solidFill>
                  <a:schemeClr val="tx1"/>
                </a:solidFill>
                <a:latin typeface="Lato Light"/>
              </a:defRPr>
            </a:lvl6pPr>
            <a:lvl7pPr marL="5264150" defTabSz="1087438" fontAlgn="base">
              <a:spcBef>
                <a:spcPct val="0"/>
              </a:spcBef>
              <a:spcAft>
                <a:spcPct val="0"/>
              </a:spcAft>
              <a:defRPr sz="3600">
                <a:solidFill>
                  <a:schemeClr val="tx1"/>
                </a:solidFill>
                <a:latin typeface="Lato Light"/>
              </a:defRPr>
            </a:lvl7pPr>
            <a:lvl8pPr marL="5721350" defTabSz="1087438" fontAlgn="base">
              <a:spcBef>
                <a:spcPct val="0"/>
              </a:spcBef>
              <a:spcAft>
                <a:spcPct val="0"/>
              </a:spcAft>
              <a:defRPr sz="3600">
                <a:solidFill>
                  <a:schemeClr val="tx1"/>
                </a:solidFill>
                <a:latin typeface="Lato Light"/>
              </a:defRPr>
            </a:lvl8pPr>
            <a:lvl9pPr marL="6178550" defTabSz="1087438" fontAlgn="base">
              <a:spcBef>
                <a:spcPct val="0"/>
              </a:spcBef>
              <a:spcAft>
                <a:spcPct val="0"/>
              </a:spcAft>
              <a:defRPr sz="3600">
                <a:solidFill>
                  <a:schemeClr val="tx1"/>
                </a:solidFill>
                <a:latin typeface="Lato Light"/>
              </a:defRPr>
            </a:lvl9pPr>
          </a:lstStyle>
          <a:p>
            <a:pPr marL="571500" indent="-571500">
              <a:buFont typeface="Arial"/>
              <a:buChar char="•"/>
            </a:pPr>
            <a:r>
              <a:rPr lang="en-US" sz="4800">
                <a:latin typeface="Arial" panose="020B0604020202020204" pitchFamily="34" charset="0"/>
                <a:cs typeface="Arial" panose="020B0604020202020204" pitchFamily="34" charset="0"/>
              </a:rPr>
              <a:t>All attendees are in listen only mode for the duration of the webinar. We have over 60 registrants and we are recording this webinar. </a:t>
            </a:r>
          </a:p>
          <a:p>
            <a:pPr marL="571500" indent="-571500">
              <a:buFont typeface="Arial"/>
              <a:buChar char="•"/>
            </a:pPr>
            <a:endParaRPr lang="en-US" sz="4800">
              <a:latin typeface="Arial" panose="020B0604020202020204" pitchFamily="34" charset="0"/>
              <a:cs typeface="Arial" panose="020B0604020202020204" pitchFamily="34" charset="0"/>
            </a:endParaRPr>
          </a:p>
          <a:p>
            <a:pPr marL="571500" indent="-571500">
              <a:buFont typeface="Arial"/>
              <a:buChar char="•"/>
            </a:pPr>
            <a:r>
              <a:rPr lang="en-US" sz="4800">
                <a:latin typeface="Arial" panose="020B0604020202020204" pitchFamily="34" charset="0"/>
                <a:cs typeface="Arial" panose="020B0604020202020204" pitchFamily="34" charset="0"/>
              </a:rPr>
              <a:t>You may use the chat box in your zoom dashboard if you would like to submit questions. We will do our best to answer questions in the time allotted. We will also compile the questions that are entered and will respond in the FAQ document that we will send with the recording. </a:t>
            </a:r>
          </a:p>
          <a:p>
            <a:pPr marL="571500" indent="-571500">
              <a:buFont typeface="Arial"/>
              <a:buChar char="•"/>
            </a:pPr>
            <a:endParaRPr lang="en-US" sz="4800">
              <a:latin typeface="Arial" panose="020B0604020202020204" pitchFamily="34" charset="0"/>
              <a:cs typeface="Arial" panose="020B0604020202020204" pitchFamily="34" charset="0"/>
            </a:endParaRPr>
          </a:p>
          <a:p>
            <a:pPr marL="571500" indent="-571500">
              <a:buFont typeface="Arial"/>
              <a:buChar char="•"/>
            </a:pPr>
            <a:r>
              <a:rPr lang="en-US" sz="4800">
                <a:latin typeface="Arial" panose="020B0604020202020204" pitchFamily="34" charset="0"/>
                <a:cs typeface="Arial" panose="020B0604020202020204" pitchFamily="34" charset="0"/>
              </a:rPr>
              <a:t>Reach out to your RD with any additional questions or concerns. </a:t>
            </a:r>
          </a:p>
          <a:p>
            <a:pPr marL="571500" indent="-571500">
              <a:buFont typeface="Arial"/>
              <a:buChar char="•"/>
            </a:pPr>
            <a:endParaRPr lang="en-US" sz="4800">
              <a:latin typeface="Arial" panose="020B0604020202020204" pitchFamily="34" charset="0"/>
              <a:cs typeface="Arial" panose="020B0604020202020204" pitchFamily="34" charset="0"/>
            </a:endParaRPr>
          </a:p>
          <a:p>
            <a:pPr algn="ctr"/>
            <a:r>
              <a:rPr lang="en-US" sz="4800" b="1">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1649100944"/>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03445"/>
            <a:ext cx="2437765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 y="1903445"/>
            <a:ext cx="24377041"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633449" y="1870017"/>
            <a:ext cx="12744202" cy="13749428"/>
            <a:chOff x="5818240" y="-1"/>
            <a:chExt cx="6373761" cy="6874714"/>
          </a:xfrm>
        </p:grpSpPr>
        <p:sp>
          <p:nvSpPr>
            <p:cNvPr id="18" name="Freeform: Shape 17">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2" descr="Image result for now what images">
            <a:extLst>
              <a:ext uri="{FF2B5EF4-FFF2-40B4-BE49-F238E27FC236}">
                <a16:creationId xmlns:a16="http://schemas.microsoft.com/office/drawing/2014/main" id="{00BA4DF0-D057-4B04-BF82-B0E4E6D499DF}"/>
              </a:ext>
            </a:extLst>
          </p:cNvPr>
          <p:cNvPicPr>
            <a:picLocks noGrp="1" noChangeAspect="1" noChangeArrowheads="1"/>
          </p:cNvPicPr>
          <p:nvPr>
            <p:ph type="pic" sz="quarter" idx="18"/>
          </p:nvPr>
        </p:nvPicPr>
        <p:blipFill>
          <a:blip r:embed="rId3">
            <a:extLst>
              <a:ext uri="{28A0092B-C50C-407E-A947-70E740481C1C}">
                <a14:useLocalDpi xmlns:a14="http://schemas.microsoft.com/office/drawing/2010/main" val="0"/>
              </a:ext>
            </a:extLst>
          </a:blip>
          <a:srcRect l="11137" r="11137"/>
          <a:stretch>
            <a:fillRect/>
          </a:stretch>
        </p:blipFill>
        <p:spPr bwMode="auto">
          <a:xfrm>
            <a:off x="15412769" y="6635357"/>
            <a:ext cx="8282306" cy="60992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F12E860-FAA6-4EB0-9DE3-8194D977E9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4364096" cy="1903445"/>
          </a:xfrm>
          <a:prstGeom prst="rect">
            <a:avLst/>
          </a:prstGeom>
        </p:spPr>
      </p:pic>
      <p:sp>
        <p:nvSpPr>
          <p:cNvPr id="16" name="TextBox 15">
            <a:extLst>
              <a:ext uri="{FF2B5EF4-FFF2-40B4-BE49-F238E27FC236}">
                <a16:creationId xmlns:a16="http://schemas.microsoft.com/office/drawing/2014/main" id="{4B034ABD-A273-48AD-8590-23782DE1ECAC}"/>
              </a:ext>
            </a:extLst>
          </p:cNvPr>
          <p:cNvSpPr txBox="1"/>
          <p:nvPr/>
        </p:nvSpPr>
        <p:spPr>
          <a:xfrm>
            <a:off x="12509065" y="381214"/>
            <a:ext cx="11577116" cy="1200329"/>
          </a:xfrm>
          <a:prstGeom prst="rect">
            <a:avLst/>
          </a:prstGeom>
          <a:noFill/>
        </p:spPr>
        <p:txBody>
          <a:bodyPr wrap="square" lIns="91440" tIns="45720" rIns="91440" bIns="45720" rtlCol="0" anchor="t">
            <a:spAutoFit/>
          </a:bodyPr>
          <a:lstStyle/>
          <a:p>
            <a:pPr marL="0" marR="0" lvl="0" indent="0" algn="r" defTabSz="1827213" rtl="0" eaLnBrk="0" fontAlgn="base" latinLnBrk="0" hangingPunct="0">
              <a:lnSpc>
                <a:spcPct val="100000"/>
              </a:lnSpc>
              <a:spcBef>
                <a:spcPct val="0"/>
              </a:spcBef>
              <a:spcAft>
                <a:spcPct val="0"/>
              </a:spcAft>
              <a:buClrTx/>
              <a:buSzTx/>
              <a:buFontTx/>
              <a:buNone/>
              <a:tabLst/>
              <a:defRPr/>
            </a:pPr>
            <a:r>
              <a:rPr kumimoji="0" lang="en-US" altLang="en-US" sz="7200" b="1" i="0" u="none" strike="noStrike" kern="1200" cap="none" spc="0" normalizeH="0" baseline="0" noProof="0">
                <a:ln>
                  <a:noFill/>
                </a:ln>
                <a:solidFill>
                  <a:prstClr val="white"/>
                </a:solidFill>
                <a:effectLst/>
                <a:uLnTx/>
                <a:uFillTx/>
                <a:latin typeface="Arial"/>
                <a:ea typeface="+mn-ea"/>
                <a:cs typeface="Arial"/>
              </a:rPr>
              <a:t>WELCOME AFFILIATES</a:t>
            </a:r>
            <a:endParaRPr kumimoji="0" lang="en-US" sz="3600" b="0" i="0" u="none" strike="noStrike" kern="1200" cap="none" spc="0" normalizeH="0" baseline="0" noProof="0">
              <a:ln>
                <a:noFill/>
              </a:ln>
              <a:solidFill>
                <a:prstClr val="white"/>
              </a:solidFill>
              <a:effectLst/>
              <a:uLnTx/>
              <a:uFillTx/>
              <a:latin typeface="Lato Light"/>
              <a:ea typeface="+mn-ea"/>
              <a:cs typeface="+mn-cs"/>
            </a:endParaRPr>
          </a:p>
        </p:txBody>
      </p:sp>
      <p:sp>
        <p:nvSpPr>
          <p:cNvPr id="22" name="TextBox 21">
            <a:extLst>
              <a:ext uri="{FF2B5EF4-FFF2-40B4-BE49-F238E27FC236}">
                <a16:creationId xmlns:a16="http://schemas.microsoft.com/office/drawing/2014/main" id="{BF67B9FA-9521-41D2-82B4-669F4A684212}"/>
              </a:ext>
            </a:extLst>
          </p:cNvPr>
          <p:cNvSpPr txBox="1"/>
          <p:nvPr/>
        </p:nvSpPr>
        <p:spPr>
          <a:xfrm>
            <a:off x="525244" y="2782763"/>
            <a:ext cx="11108205" cy="7414491"/>
          </a:xfrm>
          <a:prstGeom prst="rect">
            <a:avLst/>
          </a:prstGeom>
          <a:ln w="25400">
            <a:solidFill>
              <a:schemeClr val="tx1"/>
            </a:solidFill>
          </a:ln>
        </p:spPr>
        <p:txBody>
          <a:bodyPr vert="horz" lIns="91440" tIns="45720" rIns="91440" bIns="45720" rtlCol="0" anchor="b">
            <a:normAutofit fontScale="77500" lnSpcReduction="20000"/>
          </a:bodyPr>
          <a:lstStyle/>
          <a:p>
            <a:pPr marL="0" marR="0" lvl="0" indent="0" algn="ctr" fontAlgn="base">
              <a:lnSpc>
                <a:spcPct val="90000"/>
              </a:lnSpc>
              <a:spcBef>
                <a:spcPct val="0"/>
              </a:spcBef>
              <a:spcAft>
                <a:spcPts val="600"/>
              </a:spcAft>
              <a:buClrTx/>
              <a:buSzTx/>
              <a:tabLst/>
              <a:defRPr/>
            </a:pPr>
            <a:r>
              <a:rPr kumimoji="0" lang="en-US" altLang="en-US" sz="8000" b="1" i="0" u="sng" strike="noStrike" cap="none" spc="0" normalizeH="0" baseline="0" noProof="0">
                <a:ln>
                  <a:noFill/>
                </a:ln>
                <a:effectLst/>
                <a:uLnTx/>
                <a:uFillTx/>
                <a:latin typeface="Arial" panose="020B0604020202020204" pitchFamily="34" charset="0"/>
                <a:ea typeface="+mj-ea"/>
                <a:cs typeface="Arial" panose="020B0604020202020204" pitchFamily="34" charset="0"/>
              </a:rPr>
              <a:t>AGENDA</a:t>
            </a:r>
          </a:p>
          <a:p>
            <a:pPr marL="0" marR="0" lvl="0" indent="0" fontAlgn="base">
              <a:lnSpc>
                <a:spcPct val="90000"/>
              </a:lnSpc>
              <a:spcBef>
                <a:spcPct val="0"/>
              </a:spcBef>
              <a:spcAft>
                <a:spcPts val="600"/>
              </a:spcAft>
              <a:buClrTx/>
              <a:buSzTx/>
              <a:tabLst/>
              <a:defRPr/>
            </a:pPr>
            <a:endParaRPr lang="en-US" sz="8000" b="1" u="sng">
              <a:latin typeface="Arial" panose="020B0604020202020204" pitchFamily="34" charset="0"/>
              <a:ea typeface="+mj-ea"/>
              <a:cs typeface="Arial" panose="020B0604020202020204" pitchFamily="34" charset="0"/>
            </a:endParaRPr>
          </a:p>
          <a:p>
            <a:pPr marL="1371600" marR="0" lvl="0" indent="-1371600" fontAlgn="base">
              <a:lnSpc>
                <a:spcPct val="90000"/>
              </a:lnSpc>
              <a:spcBef>
                <a:spcPct val="0"/>
              </a:spcBef>
              <a:spcAft>
                <a:spcPts val="600"/>
              </a:spcAft>
              <a:buClrTx/>
              <a:buSzTx/>
              <a:buAutoNum type="arabicPeriod"/>
              <a:tabLst/>
              <a:defRPr/>
            </a:pPr>
            <a:r>
              <a:rPr kumimoji="0" lang="en-US" sz="8000" i="0" strike="noStrike" cap="none" spc="0" normalizeH="0" baseline="0" noProof="0">
                <a:ln>
                  <a:noFill/>
                </a:ln>
                <a:effectLst/>
                <a:uLnTx/>
                <a:uFillTx/>
                <a:latin typeface="Arial" panose="020B0604020202020204" pitchFamily="34" charset="0"/>
                <a:ea typeface="+mj-ea"/>
                <a:cs typeface="Arial" panose="020B0604020202020204" pitchFamily="34" charset="0"/>
              </a:rPr>
              <a:t>COVID Protocols</a:t>
            </a:r>
          </a:p>
          <a:p>
            <a:pPr marL="1371600" marR="0" lvl="0" indent="-1371600" fontAlgn="base">
              <a:lnSpc>
                <a:spcPct val="90000"/>
              </a:lnSpc>
              <a:spcBef>
                <a:spcPct val="0"/>
              </a:spcBef>
              <a:spcAft>
                <a:spcPts val="600"/>
              </a:spcAft>
              <a:buClrTx/>
              <a:buSzTx/>
              <a:buAutoNum type="arabicPeriod"/>
              <a:tabLst/>
              <a:defRPr/>
            </a:pPr>
            <a:r>
              <a:rPr lang="en-US" sz="8000">
                <a:latin typeface="Arial" panose="020B0604020202020204" pitchFamily="34" charset="0"/>
                <a:ea typeface="+mj-ea"/>
                <a:cs typeface="Arial" panose="020B0604020202020204" pitchFamily="34" charset="0"/>
              </a:rPr>
              <a:t>Q&amp;A</a:t>
            </a:r>
            <a:endParaRPr kumimoji="0" lang="en-US" sz="8000" i="0" strike="noStrike" cap="none" spc="0" normalizeH="0" baseline="0" noProof="0">
              <a:ln>
                <a:noFill/>
              </a:ln>
              <a:effectLst/>
              <a:uLnTx/>
              <a:uFillTx/>
              <a:latin typeface="Arial" panose="020B0604020202020204" pitchFamily="34" charset="0"/>
              <a:ea typeface="+mj-ea"/>
              <a:cs typeface="Arial" panose="020B0604020202020204" pitchFamily="34" charset="0"/>
            </a:endParaRPr>
          </a:p>
          <a:p>
            <a:pPr marL="1371600" marR="0" lvl="0" indent="-1371600" fontAlgn="base">
              <a:lnSpc>
                <a:spcPct val="90000"/>
              </a:lnSpc>
              <a:spcBef>
                <a:spcPct val="0"/>
              </a:spcBef>
              <a:spcAft>
                <a:spcPts val="600"/>
              </a:spcAft>
              <a:buClrTx/>
              <a:buSzTx/>
              <a:buAutoNum type="arabicPeriod"/>
              <a:tabLst/>
              <a:defRPr/>
            </a:pPr>
            <a:r>
              <a:rPr kumimoji="0" lang="en-US" sz="8000" i="0" strike="noStrike" cap="none" spc="0" normalizeH="0" baseline="0" noProof="0">
                <a:ln>
                  <a:noFill/>
                </a:ln>
                <a:effectLst/>
                <a:uLnTx/>
                <a:uFillTx/>
                <a:latin typeface="Arial" panose="020B0604020202020204" pitchFamily="34" charset="0"/>
                <a:ea typeface="+mj-ea"/>
                <a:cs typeface="Arial" panose="020B0604020202020204" pitchFamily="34" charset="0"/>
              </a:rPr>
              <a:t>National Updates</a:t>
            </a:r>
          </a:p>
          <a:p>
            <a:pPr marR="0" lvl="0" fontAlgn="base">
              <a:lnSpc>
                <a:spcPct val="90000"/>
              </a:lnSpc>
              <a:spcBef>
                <a:spcPct val="0"/>
              </a:spcBef>
              <a:spcAft>
                <a:spcPts val="600"/>
              </a:spcAft>
              <a:buClrTx/>
              <a:buSzTx/>
              <a:tabLst/>
              <a:defRPr/>
            </a:pPr>
            <a:r>
              <a:rPr lang="en-US" sz="8000">
                <a:latin typeface="Arial" panose="020B0604020202020204" pitchFamily="34" charset="0"/>
                <a:ea typeface="+mj-ea"/>
                <a:cs typeface="Arial" panose="020B0604020202020204" pitchFamily="34" charset="0"/>
              </a:rPr>
              <a:t>		</a:t>
            </a:r>
          </a:p>
          <a:p>
            <a:pPr marR="0" lvl="0" fontAlgn="base">
              <a:lnSpc>
                <a:spcPct val="90000"/>
              </a:lnSpc>
              <a:spcBef>
                <a:spcPct val="0"/>
              </a:spcBef>
              <a:spcAft>
                <a:spcPts val="600"/>
              </a:spcAft>
              <a:buClrTx/>
              <a:buSzTx/>
              <a:tabLst/>
              <a:defRPr/>
            </a:pPr>
            <a:r>
              <a:rPr lang="en-US" sz="8000">
                <a:latin typeface="Arial" panose="020B0604020202020204" pitchFamily="34" charset="0"/>
                <a:ea typeface="+mj-ea"/>
                <a:cs typeface="Arial" panose="020B0604020202020204" pitchFamily="34" charset="0"/>
              </a:rPr>
              <a:t>		National Programs Kickoff</a:t>
            </a:r>
          </a:p>
          <a:p>
            <a:pPr marR="0" lvl="0" fontAlgn="base">
              <a:lnSpc>
                <a:spcPct val="90000"/>
              </a:lnSpc>
              <a:spcBef>
                <a:spcPct val="0"/>
              </a:spcBef>
              <a:spcAft>
                <a:spcPts val="600"/>
              </a:spcAft>
              <a:buClrTx/>
              <a:buSzTx/>
              <a:tabLst/>
              <a:defRPr/>
            </a:pPr>
            <a:r>
              <a:rPr kumimoji="0" lang="en-US" sz="8000" i="0" strike="noStrike" cap="none" spc="0" normalizeH="0" baseline="0" noProof="0">
                <a:ln>
                  <a:noFill/>
                </a:ln>
                <a:effectLst/>
                <a:uLnTx/>
                <a:uFillTx/>
                <a:latin typeface="Arial" panose="020B0604020202020204" pitchFamily="34" charset="0"/>
                <a:ea typeface="+mj-ea"/>
                <a:cs typeface="Arial" panose="020B0604020202020204" pitchFamily="34" charset="0"/>
              </a:rPr>
              <a:t>		New ACE Website</a:t>
            </a:r>
          </a:p>
          <a:p>
            <a:pPr marR="0" lvl="0" fontAlgn="base">
              <a:lnSpc>
                <a:spcPct val="90000"/>
              </a:lnSpc>
              <a:spcBef>
                <a:spcPct val="0"/>
              </a:spcBef>
              <a:spcAft>
                <a:spcPts val="600"/>
              </a:spcAft>
              <a:buClrTx/>
              <a:buSzTx/>
              <a:tabLst/>
              <a:defRPr/>
            </a:pPr>
            <a:r>
              <a:rPr kumimoji="0" lang="en-US" sz="8000" i="0" strike="noStrike" cap="none" spc="0" normalizeH="0" baseline="0" noProof="0">
                <a:ln>
                  <a:noFill/>
                </a:ln>
                <a:effectLst/>
                <a:uLnTx/>
                <a:uFillTx/>
                <a:latin typeface="Arial" panose="020B0604020202020204" pitchFamily="34" charset="0"/>
                <a:ea typeface="+mj-ea"/>
                <a:cs typeface="Arial" panose="020B0604020202020204" pitchFamily="34" charset="0"/>
              </a:rPr>
              <a:t>		New Grant for the Trades </a:t>
            </a:r>
          </a:p>
        </p:txBody>
      </p:sp>
    </p:spTree>
    <p:extLst>
      <p:ext uri="{BB962C8B-B14F-4D97-AF65-F5344CB8AC3E}">
        <p14:creationId xmlns:p14="http://schemas.microsoft.com/office/powerpoint/2010/main" val="374749866"/>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12E860-FAA6-4EB0-9DE3-8194D977E9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4364096" cy="1903445"/>
          </a:xfrm>
          <a:prstGeom prst="rect">
            <a:avLst/>
          </a:prstGeom>
        </p:spPr>
      </p:pic>
      <p:sp>
        <p:nvSpPr>
          <p:cNvPr id="4" name="TextBox 3">
            <a:extLst>
              <a:ext uri="{FF2B5EF4-FFF2-40B4-BE49-F238E27FC236}">
                <a16:creationId xmlns:a16="http://schemas.microsoft.com/office/drawing/2014/main" id="{30D7BBCF-9D73-41E6-96BE-23D2BCDAD98A}"/>
              </a:ext>
            </a:extLst>
          </p:cNvPr>
          <p:cNvSpPr txBox="1"/>
          <p:nvPr/>
        </p:nvSpPr>
        <p:spPr>
          <a:xfrm>
            <a:off x="12691945" y="352574"/>
            <a:ext cx="11577116" cy="1200329"/>
          </a:xfrm>
          <a:prstGeom prst="rect">
            <a:avLst/>
          </a:prstGeom>
          <a:noFill/>
        </p:spPr>
        <p:txBody>
          <a:bodyPr wrap="square" lIns="91440" tIns="45720" rIns="91440" bIns="45720" rtlCol="0" anchor="t">
            <a:spAutoFit/>
          </a:bodyPr>
          <a:lstStyle/>
          <a:p>
            <a:pPr marL="0" marR="0" lvl="0" indent="0" algn="r" defTabSz="1827213" rtl="0" eaLnBrk="0" fontAlgn="base" latinLnBrk="0" hangingPunct="0">
              <a:lnSpc>
                <a:spcPct val="100000"/>
              </a:lnSpc>
              <a:spcBef>
                <a:spcPct val="0"/>
              </a:spcBef>
              <a:spcAft>
                <a:spcPct val="0"/>
              </a:spcAft>
              <a:buClrTx/>
              <a:buSzTx/>
              <a:buFontTx/>
              <a:buNone/>
              <a:tabLst/>
              <a:defRPr/>
            </a:pPr>
            <a:r>
              <a:rPr kumimoji="0" lang="en-US" altLang="en-US" sz="7200" b="1" i="0" u="none" strike="noStrike" kern="1200" cap="none" spc="0" normalizeH="0" baseline="0" noProof="0">
                <a:ln>
                  <a:noFill/>
                </a:ln>
                <a:solidFill>
                  <a:prstClr val="white"/>
                </a:solidFill>
                <a:effectLst/>
                <a:uLnTx/>
                <a:uFillTx/>
                <a:latin typeface="Arial"/>
                <a:ea typeface="+mn-ea"/>
                <a:cs typeface="Arial"/>
              </a:rPr>
              <a:t>COVID PROTOCOLS</a:t>
            </a:r>
            <a:endParaRPr kumimoji="0" lang="en-US" sz="3600" b="0" i="0" u="none" strike="noStrike" kern="1200" cap="none" spc="0" normalizeH="0" baseline="0" noProof="0">
              <a:ln>
                <a:noFill/>
              </a:ln>
              <a:solidFill>
                <a:prstClr val="white"/>
              </a:solidFill>
              <a:effectLst/>
              <a:uLnTx/>
              <a:uFillTx/>
              <a:latin typeface="Lato Light"/>
              <a:ea typeface="+mn-ea"/>
              <a:cs typeface="+mn-cs"/>
            </a:endParaRPr>
          </a:p>
        </p:txBody>
      </p:sp>
      <p:pic>
        <p:nvPicPr>
          <p:cNvPr id="6" name="Picture 2" descr="Image result for we are in this together">
            <a:extLst>
              <a:ext uri="{FF2B5EF4-FFF2-40B4-BE49-F238E27FC236}">
                <a16:creationId xmlns:a16="http://schemas.microsoft.com/office/drawing/2014/main" id="{C5576147-F2B8-4481-9063-0BB7041A99E7}"/>
              </a:ext>
            </a:extLst>
          </p:cNvPr>
          <p:cNvPicPr>
            <a:picLocks noGrp="1" noChangeAspect="1" noChangeArrowheads="1"/>
          </p:cNvPicPr>
          <p:nvPr>
            <p:ph type="pic" sz="quarter" idx="18"/>
          </p:nvPr>
        </p:nvPicPr>
        <p:blipFill>
          <a:blip r:embed="rId4">
            <a:extLst>
              <a:ext uri="{28A0092B-C50C-407E-A947-70E740481C1C}">
                <a14:useLocalDpi xmlns:a14="http://schemas.microsoft.com/office/drawing/2010/main" val="0"/>
              </a:ext>
            </a:extLst>
          </a:blip>
          <a:srcRect t="13179" b="13179"/>
          <a:stretch>
            <a:fillRect/>
          </a:stretch>
        </p:blipFill>
        <p:spPr bwMode="auto">
          <a:xfrm>
            <a:off x="7919583" y="7075196"/>
            <a:ext cx="8538483" cy="6288230"/>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2">
            <a:extLst>
              <a:ext uri="{FF2B5EF4-FFF2-40B4-BE49-F238E27FC236}">
                <a16:creationId xmlns:a16="http://schemas.microsoft.com/office/drawing/2014/main" id="{6FF93FBF-C502-4BA2-B2BA-0B47EA10D970}"/>
              </a:ext>
            </a:extLst>
          </p:cNvPr>
          <p:cNvSpPr txBox="1">
            <a:spLocks/>
          </p:cNvSpPr>
          <p:nvPr/>
        </p:nvSpPr>
        <p:spPr bwMode="auto">
          <a:xfrm>
            <a:off x="677437" y="2256019"/>
            <a:ext cx="23264231" cy="5205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490" tIns="108745" rIns="217490" bIns="108745" anchor="t">
            <a:spAutoFit/>
          </a:bodyPr>
          <a:lstStyle>
            <a:lvl1pPr defTabSz="1087438">
              <a:defRPr sz="3600">
                <a:solidFill>
                  <a:schemeClr val="tx1"/>
                </a:solidFill>
                <a:latin typeface="Lato Light"/>
              </a:defRPr>
            </a:lvl1pPr>
            <a:lvl2pPr marL="1087438" defTabSz="1087438">
              <a:defRPr sz="3600">
                <a:solidFill>
                  <a:schemeClr val="tx1"/>
                </a:solidFill>
                <a:latin typeface="Lato Light"/>
              </a:defRPr>
            </a:lvl2pPr>
            <a:lvl3pPr marL="2174875" defTabSz="1087438">
              <a:defRPr sz="3600">
                <a:solidFill>
                  <a:schemeClr val="tx1"/>
                </a:solidFill>
                <a:latin typeface="Lato Light"/>
              </a:defRPr>
            </a:lvl3pPr>
            <a:lvl4pPr marL="3262313" defTabSz="1087438">
              <a:defRPr sz="3600">
                <a:solidFill>
                  <a:schemeClr val="tx1"/>
                </a:solidFill>
                <a:latin typeface="Lato Light"/>
              </a:defRPr>
            </a:lvl4pPr>
            <a:lvl5pPr marL="4349750" defTabSz="1087438">
              <a:defRPr sz="3600">
                <a:solidFill>
                  <a:schemeClr val="tx1"/>
                </a:solidFill>
                <a:latin typeface="Lato Light"/>
              </a:defRPr>
            </a:lvl5pPr>
            <a:lvl6pPr marL="4806950" defTabSz="1087438" fontAlgn="base">
              <a:spcBef>
                <a:spcPct val="0"/>
              </a:spcBef>
              <a:spcAft>
                <a:spcPct val="0"/>
              </a:spcAft>
              <a:defRPr sz="3600">
                <a:solidFill>
                  <a:schemeClr val="tx1"/>
                </a:solidFill>
                <a:latin typeface="Lato Light"/>
              </a:defRPr>
            </a:lvl6pPr>
            <a:lvl7pPr marL="5264150" defTabSz="1087438" fontAlgn="base">
              <a:spcBef>
                <a:spcPct val="0"/>
              </a:spcBef>
              <a:spcAft>
                <a:spcPct val="0"/>
              </a:spcAft>
              <a:defRPr sz="3600">
                <a:solidFill>
                  <a:schemeClr val="tx1"/>
                </a:solidFill>
                <a:latin typeface="Lato Light"/>
              </a:defRPr>
            </a:lvl7pPr>
            <a:lvl8pPr marL="5721350" defTabSz="1087438" fontAlgn="base">
              <a:spcBef>
                <a:spcPct val="0"/>
              </a:spcBef>
              <a:spcAft>
                <a:spcPct val="0"/>
              </a:spcAft>
              <a:defRPr sz="3600">
                <a:solidFill>
                  <a:schemeClr val="tx1"/>
                </a:solidFill>
                <a:latin typeface="Lato Light"/>
              </a:defRPr>
            </a:lvl8pPr>
            <a:lvl9pPr marL="6178550" defTabSz="1087438" fontAlgn="base">
              <a:spcBef>
                <a:spcPct val="0"/>
              </a:spcBef>
              <a:spcAft>
                <a:spcPct val="0"/>
              </a:spcAft>
              <a:defRPr sz="3600">
                <a:solidFill>
                  <a:schemeClr val="tx1"/>
                </a:solidFill>
                <a:latin typeface="Lato Light"/>
              </a:defRPr>
            </a:lvl9pPr>
          </a:lstStyle>
          <a:p>
            <a:endParaRPr lang="en-US">
              <a:latin typeface="Arial" panose="020B0604020202020204" pitchFamily="34" charset="0"/>
              <a:cs typeface="Arial" panose="020B0604020202020204" pitchFamily="34" charset="0"/>
            </a:endParaRPr>
          </a:p>
          <a:p>
            <a:r>
              <a:rPr lang="en-US" sz="4800">
                <a:latin typeface="Arial" panose="020B0604020202020204" pitchFamily="34" charset="0"/>
                <a:cs typeface="Arial" panose="020B0604020202020204" pitchFamily="34" charset="0"/>
              </a:rPr>
              <a:t>Part of our job as a workforce development program that directly serves students is to continue to provide opportunities, despite any challenges they or we may face. During times like these, it is important to us that we keep our community moving forward in the safest manner possible.</a:t>
            </a:r>
          </a:p>
          <a:p>
            <a:endParaRPr lang="en-US" sz="4800">
              <a:latin typeface="Arial" panose="020B0604020202020204" pitchFamily="34" charset="0"/>
              <a:cs typeface="Arial" panose="020B0604020202020204" pitchFamily="34" charset="0"/>
            </a:endParaRPr>
          </a:p>
          <a:p>
            <a:pPr algn="ctr"/>
            <a:r>
              <a:rPr lang="en-US" sz="4800">
                <a:latin typeface="Arial" panose="020B0604020202020204" pitchFamily="34" charset="0"/>
                <a:cs typeface="Arial" panose="020B0604020202020204" pitchFamily="34" charset="0"/>
              </a:rPr>
              <a:t>The safety of students, mentors, and our program is always our #1 goal.</a:t>
            </a:r>
            <a:endParaRPr lang="en-US" sz="6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9296148"/>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12E860-FAA6-4EB0-9DE3-8194D977E9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4364096" cy="1903445"/>
          </a:xfrm>
          <a:prstGeom prst="rect">
            <a:avLst/>
          </a:prstGeom>
        </p:spPr>
      </p:pic>
      <p:sp>
        <p:nvSpPr>
          <p:cNvPr id="4" name="TextBox 3">
            <a:extLst>
              <a:ext uri="{FF2B5EF4-FFF2-40B4-BE49-F238E27FC236}">
                <a16:creationId xmlns:a16="http://schemas.microsoft.com/office/drawing/2014/main" id="{30D7BBCF-9D73-41E6-96BE-23D2BCDAD98A}"/>
              </a:ext>
            </a:extLst>
          </p:cNvPr>
          <p:cNvSpPr txBox="1"/>
          <p:nvPr/>
        </p:nvSpPr>
        <p:spPr>
          <a:xfrm>
            <a:off x="12691945" y="352574"/>
            <a:ext cx="11577116" cy="1200329"/>
          </a:xfrm>
          <a:prstGeom prst="rect">
            <a:avLst/>
          </a:prstGeom>
          <a:noFill/>
        </p:spPr>
        <p:txBody>
          <a:bodyPr wrap="square" lIns="91440" tIns="45720" rIns="91440" bIns="45720" rtlCol="0" anchor="t">
            <a:spAutoFit/>
          </a:bodyPr>
          <a:lstStyle/>
          <a:p>
            <a:pPr marL="0" marR="0" lvl="0" indent="0" algn="r" defTabSz="1827213" rtl="0" eaLnBrk="0" fontAlgn="base" latinLnBrk="0" hangingPunct="0">
              <a:lnSpc>
                <a:spcPct val="100000"/>
              </a:lnSpc>
              <a:spcBef>
                <a:spcPct val="0"/>
              </a:spcBef>
              <a:spcAft>
                <a:spcPct val="0"/>
              </a:spcAft>
              <a:buClrTx/>
              <a:buSzTx/>
              <a:buFontTx/>
              <a:buNone/>
              <a:tabLst/>
              <a:defRPr/>
            </a:pPr>
            <a:r>
              <a:rPr kumimoji="0" lang="en-US" altLang="en-US" sz="7200" b="1" i="0" u="none" strike="noStrike" kern="1200" cap="none" spc="0" normalizeH="0" baseline="0" noProof="0">
                <a:ln>
                  <a:noFill/>
                </a:ln>
                <a:solidFill>
                  <a:prstClr val="white"/>
                </a:solidFill>
                <a:effectLst/>
                <a:uLnTx/>
                <a:uFillTx/>
                <a:latin typeface="Arial"/>
                <a:ea typeface="+mn-ea"/>
                <a:cs typeface="Arial"/>
              </a:rPr>
              <a:t>COVID PROTOCOLS</a:t>
            </a:r>
            <a:endParaRPr kumimoji="0" lang="en-US" sz="3600" b="0" i="0" u="none" strike="noStrike" kern="1200" cap="none" spc="0" normalizeH="0" baseline="0" noProof="0">
              <a:ln>
                <a:noFill/>
              </a:ln>
              <a:solidFill>
                <a:prstClr val="white"/>
              </a:solidFill>
              <a:effectLst/>
              <a:uLnTx/>
              <a:uFillTx/>
              <a:latin typeface="Lato Light"/>
              <a:ea typeface="+mn-ea"/>
              <a:cs typeface="+mn-cs"/>
            </a:endParaRPr>
          </a:p>
        </p:txBody>
      </p:sp>
      <p:sp>
        <p:nvSpPr>
          <p:cNvPr id="8" name="Subtitle 2">
            <a:extLst>
              <a:ext uri="{FF2B5EF4-FFF2-40B4-BE49-F238E27FC236}">
                <a16:creationId xmlns:a16="http://schemas.microsoft.com/office/drawing/2014/main" id="{6FF93FBF-C502-4BA2-B2BA-0B47EA10D970}"/>
              </a:ext>
            </a:extLst>
          </p:cNvPr>
          <p:cNvSpPr txBox="1">
            <a:spLocks/>
          </p:cNvSpPr>
          <p:nvPr/>
        </p:nvSpPr>
        <p:spPr bwMode="auto">
          <a:xfrm>
            <a:off x="549932" y="2304289"/>
            <a:ext cx="23264231" cy="6682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490" tIns="108745" rIns="217490" bIns="108745" anchor="t">
            <a:spAutoFit/>
          </a:bodyPr>
          <a:lstStyle>
            <a:lvl1pPr defTabSz="1087438">
              <a:defRPr sz="3600">
                <a:solidFill>
                  <a:schemeClr val="tx1"/>
                </a:solidFill>
                <a:latin typeface="Lato Light"/>
              </a:defRPr>
            </a:lvl1pPr>
            <a:lvl2pPr marL="1087438" defTabSz="1087438">
              <a:defRPr sz="3600">
                <a:solidFill>
                  <a:schemeClr val="tx1"/>
                </a:solidFill>
                <a:latin typeface="Lato Light"/>
              </a:defRPr>
            </a:lvl2pPr>
            <a:lvl3pPr marL="2174875" defTabSz="1087438">
              <a:defRPr sz="3600">
                <a:solidFill>
                  <a:schemeClr val="tx1"/>
                </a:solidFill>
                <a:latin typeface="Lato Light"/>
              </a:defRPr>
            </a:lvl3pPr>
            <a:lvl4pPr marL="3262313" defTabSz="1087438">
              <a:defRPr sz="3600">
                <a:solidFill>
                  <a:schemeClr val="tx1"/>
                </a:solidFill>
                <a:latin typeface="Lato Light"/>
              </a:defRPr>
            </a:lvl4pPr>
            <a:lvl5pPr marL="4349750" defTabSz="1087438">
              <a:defRPr sz="3600">
                <a:solidFill>
                  <a:schemeClr val="tx1"/>
                </a:solidFill>
                <a:latin typeface="Lato Light"/>
              </a:defRPr>
            </a:lvl5pPr>
            <a:lvl6pPr marL="4806950" defTabSz="1087438" fontAlgn="base">
              <a:spcBef>
                <a:spcPct val="0"/>
              </a:spcBef>
              <a:spcAft>
                <a:spcPct val="0"/>
              </a:spcAft>
              <a:defRPr sz="3600">
                <a:solidFill>
                  <a:schemeClr val="tx1"/>
                </a:solidFill>
                <a:latin typeface="Lato Light"/>
              </a:defRPr>
            </a:lvl6pPr>
            <a:lvl7pPr marL="5264150" defTabSz="1087438" fontAlgn="base">
              <a:spcBef>
                <a:spcPct val="0"/>
              </a:spcBef>
              <a:spcAft>
                <a:spcPct val="0"/>
              </a:spcAft>
              <a:defRPr sz="3600">
                <a:solidFill>
                  <a:schemeClr val="tx1"/>
                </a:solidFill>
                <a:latin typeface="Lato Light"/>
              </a:defRPr>
            </a:lvl7pPr>
            <a:lvl8pPr marL="5721350" defTabSz="1087438" fontAlgn="base">
              <a:spcBef>
                <a:spcPct val="0"/>
              </a:spcBef>
              <a:spcAft>
                <a:spcPct val="0"/>
              </a:spcAft>
              <a:defRPr sz="3600">
                <a:solidFill>
                  <a:schemeClr val="tx1"/>
                </a:solidFill>
                <a:latin typeface="Lato Light"/>
              </a:defRPr>
            </a:lvl8pPr>
            <a:lvl9pPr marL="6178550" defTabSz="1087438" fontAlgn="base">
              <a:spcBef>
                <a:spcPct val="0"/>
              </a:spcBef>
              <a:spcAft>
                <a:spcPct val="0"/>
              </a:spcAft>
              <a:defRPr sz="3600">
                <a:solidFill>
                  <a:schemeClr val="tx1"/>
                </a:solidFill>
                <a:latin typeface="Lato Light"/>
              </a:defRPr>
            </a:lvl9pPr>
          </a:lstStyle>
          <a:p>
            <a:pPr algn="ctr"/>
            <a:r>
              <a:rPr lang="en-US" sz="4800" u="sng">
                <a:latin typeface="Arial" panose="020B0604020202020204" pitchFamily="34" charset="0"/>
                <a:cs typeface="Arial" panose="020B0604020202020204" pitchFamily="34" charset="0"/>
              </a:rPr>
              <a:t>Stay Informed </a:t>
            </a:r>
          </a:p>
          <a:p>
            <a:endParaRPr lang="en-US">
              <a:latin typeface="Arial" panose="020B0604020202020204" pitchFamily="34" charset="0"/>
              <a:cs typeface="Arial" panose="020B0604020202020204" pitchFamily="34" charset="0"/>
            </a:endParaRPr>
          </a:p>
          <a:p>
            <a:pPr marL="742950" indent="-742950">
              <a:buAutoNum type="arabicPeriod"/>
            </a:pPr>
            <a:r>
              <a:rPr lang="en-US" sz="4400">
                <a:latin typeface="Arial" panose="020B0604020202020204" pitchFamily="34" charset="0"/>
                <a:cs typeface="Arial" panose="020B0604020202020204" pitchFamily="34" charset="0"/>
              </a:rPr>
              <a:t>Know your numbers: Affiliates should know and monitor the positivity rates in each local area. </a:t>
            </a:r>
          </a:p>
          <a:p>
            <a:pPr marL="742950" indent="-742950">
              <a:buAutoNum type="arabicPeriod"/>
            </a:pPr>
            <a:r>
              <a:rPr lang="en-US" sz="4400">
                <a:latin typeface="Arial" panose="020B0604020202020204" pitchFamily="34" charset="0"/>
                <a:cs typeface="Arial" panose="020B0604020202020204" pitchFamily="34" charset="0"/>
              </a:rPr>
              <a:t>Communicate directly with local school districts to determine readiness and safety. </a:t>
            </a:r>
          </a:p>
          <a:p>
            <a:pPr marL="742950" indent="-742950">
              <a:buAutoNum type="arabicPeriod"/>
            </a:pPr>
            <a:r>
              <a:rPr lang="en-US" sz="4400">
                <a:latin typeface="Arial" panose="020B0604020202020204" pitchFamily="34" charset="0"/>
                <a:cs typeface="Arial" panose="020B0604020202020204" pitchFamily="34" charset="0"/>
              </a:rPr>
              <a:t>Ensure open communication between your affiliate board and team leaders regarding your local landscape.  (As we know, things can change overnight!)</a:t>
            </a:r>
          </a:p>
          <a:p>
            <a:pPr marL="742950" indent="-742950">
              <a:buAutoNum type="arabicPeriod"/>
            </a:pPr>
            <a:endParaRPr lang="en-US" sz="4400">
              <a:latin typeface="Arial" panose="020B0604020202020204" pitchFamily="34" charset="0"/>
              <a:cs typeface="Arial" panose="020B0604020202020204" pitchFamily="34" charset="0"/>
            </a:endParaRPr>
          </a:p>
          <a:p>
            <a:pPr marL="742950" indent="-742950">
              <a:buAutoNum type="arabicPeriod"/>
            </a:pPr>
            <a:endParaRPr lang="en-US">
              <a:latin typeface="Arial" panose="020B0604020202020204" pitchFamily="34" charset="0"/>
              <a:cs typeface="Arial" panose="020B0604020202020204" pitchFamily="34" charset="0"/>
            </a:endParaRPr>
          </a:p>
          <a:p>
            <a:pPr algn="ctr"/>
            <a:r>
              <a:rPr lang="en-US" sz="3600" i="1">
                <a:latin typeface="Arial" panose="020B0604020202020204" pitchFamily="34" charset="0"/>
                <a:cs typeface="Arial" panose="020B0604020202020204" pitchFamily="34" charset="0"/>
              </a:rPr>
              <a:t>Use the </a:t>
            </a:r>
            <a:r>
              <a:rPr lang="en-US" sz="3600" i="1">
                <a:latin typeface="Arial" panose="020B0604020202020204" pitchFamily="34" charset="0"/>
                <a:cs typeface="Arial" panose="020B0604020202020204" pitchFamily="34" charset="0"/>
                <a:hlinkClick r:id="rId4"/>
              </a:rPr>
              <a:t>CDC COVID Tracker</a:t>
            </a:r>
            <a:r>
              <a:rPr lang="en-US" sz="3600" i="1">
                <a:latin typeface="Arial" panose="020B0604020202020204" pitchFamily="34" charset="0"/>
                <a:cs typeface="Arial" panose="020B0604020202020204" pitchFamily="34" charset="0"/>
              </a:rPr>
              <a:t> to determine the safety of in-person meetings. </a:t>
            </a:r>
          </a:p>
        </p:txBody>
      </p:sp>
      <p:pic>
        <p:nvPicPr>
          <p:cNvPr id="10" name="Picture 9">
            <a:extLst>
              <a:ext uri="{FF2B5EF4-FFF2-40B4-BE49-F238E27FC236}">
                <a16:creationId xmlns:a16="http://schemas.microsoft.com/office/drawing/2014/main" id="{56EA2E7A-ECF1-4936-B25E-8C0AB890A18A}"/>
              </a:ext>
            </a:extLst>
          </p:cNvPr>
          <p:cNvPicPr>
            <a:picLocks noChangeAspect="1"/>
          </p:cNvPicPr>
          <p:nvPr/>
        </p:nvPicPr>
        <p:blipFill rotWithShape="1">
          <a:blip r:embed="rId5"/>
          <a:srcRect l="13314" t="49729" r="46613" b="19235"/>
          <a:stretch/>
        </p:blipFill>
        <p:spPr>
          <a:xfrm>
            <a:off x="7953154" y="9388056"/>
            <a:ext cx="7120504" cy="367640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672242063"/>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12E860-FAA6-4EB0-9DE3-8194D977E9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4364096" cy="1903445"/>
          </a:xfrm>
          <a:prstGeom prst="rect">
            <a:avLst/>
          </a:prstGeom>
        </p:spPr>
      </p:pic>
      <p:sp>
        <p:nvSpPr>
          <p:cNvPr id="4" name="TextBox 3">
            <a:extLst>
              <a:ext uri="{FF2B5EF4-FFF2-40B4-BE49-F238E27FC236}">
                <a16:creationId xmlns:a16="http://schemas.microsoft.com/office/drawing/2014/main" id="{30D7BBCF-9D73-41E6-96BE-23D2BCDAD98A}"/>
              </a:ext>
            </a:extLst>
          </p:cNvPr>
          <p:cNvSpPr txBox="1"/>
          <p:nvPr/>
        </p:nvSpPr>
        <p:spPr>
          <a:xfrm>
            <a:off x="12691945" y="352574"/>
            <a:ext cx="11577116" cy="1200329"/>
          </a:xfrm>
          <a:prstGeom prst="rect">
            <a:avLst/>
          </a:prstGeom>
          <a:noFill/>
        </p:spPr>
        <p:txBody>
          <a:bodyPr wrap="square" lIns="91440" tIns="45720" rIns="91440" bIns="45720" rtlCol="0" anchor="t">
            <a:spAutoFit/>
          </a:bodyPr>
          <a:lstStyle/>
          <a:p>
            <a:pPr marL="0" marR="0" lvl="0" indent="0" algn="r" defTabSz="1827213" rtl="0" eaLnBrk="0" fontAlgn="base" latinLnBrk="0" hangingPunct="0">
              <a:lnSpc>
                <a:spcPct val="100000"/>
              </a:lnSpc>
              <a:spcBef>
                <a:spcPct val="0"/>
              </a:spcBef>
              <a:spcAft>
                <a:spcPct val="0"/>
              </a:spcAft>
              <a:buClrTx/>
              <a:buSzTx/>
              <a:buFontTx/>
              <a:buNone/>
              <a:tabLst/>
              <a:defRPr/>
            </a:pPr>
            <a:r>
              <a:rPr kumimoji="0" lang="en-US" altLang="en-US" sz="7200" b="1" i="0" u="none" strike="noStrike" kern="1200" cap="none" spc="0" normalizeH="0" baseline="0" noProof="0">
                <a:ln>
                  <a:noFill/>
                </a:ln>
                <a:solidFill>
                  <a:prstClr val="white"/>
                </a:solidFill>
                <a:effectLst/>
                <a:uLnTx/>
                <a:uFillTx/>
                <a:latin typeface="Arial"/>
                <a:ea typeface="+mn-ea"/>
                <a:cs typeface="Arial"/>
              </a:rPr>
              <a:t>COVID PROTOCOLS</a:t>
            </a:r>
            <a:endParaRPr kumimoji="0" lang="en-US" sz="3600" b="0" i="0" u="none" strike="noStrike" kern="1200" cap="none" spc="0" normalizeH="0" baseline="0" noProof="0">
              <a:ln>
                <a:noFill/>
              </a:ln>
              <a:solidFill>
                <a:prstClr val="white"/>
              </a:solidFill>
              <a:effectLst/>
              <a:uLnTx/>
              <a:uFillTx/>
              <a:latin typeface="Lato Light"/>
              <a:ea typeface="+mn-ea"/>
              <a:cs typeface="+mn-cs"/>
            </a:endParaRPr>
          </a:p>
        </p:txBody>
      </p:sp>
      <p:sp>
        <p:nvSpPr>
          <p:cNvPr id="8" name="Subtitle 2">
            <a:extLst>
              <a:ext uri="{FF2B5EF4-FFF2-40B4-BE49-F238E27FC236}">
                <a16:creationId xmlns:a16="http://schemas.microsoft.com/office/drawing/2014/main" id="{6FF93FBF-C502-4BA2-B2BA-0B47EA10D970}"/>
              </a:ext>
            </a:extLst>
          </p:cNvPr>
          <p:cNvSpPr txBox="1">
            <a:spLocks/>
          </p:cNvSpPr>
          <p:nvPr/>
        </p:nvSpPr>
        <p:spPr bwMode="auto">
          <a:xfrm>
            <a:off x="1204332" y="2896841"/>
            <a:ext cx="22609831" cy="6313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490" tIns="108745" rIns="217490" bIns="108745" anchor="t">
            <a:spAutoFit/>
          </a:bodyPr>
          <a:lstStyle>
            <a:lvl1pPr defTabSz="1087438">
              <a:defRPr sz="3600">
                <a:solidFill>
                  <a:schemeClr val="tx1"/>
                </a:solidFill>
                <a:latin typeface="Lato Light"/>
              </a:defRPr>
            </a:lvl1pPr>
            <a:lvl2pPr marL="1087438" defTabSz="1087438">
              <a:defRPr sz="3600">
                <a:solidFill>
                  <a:schemeClr val="tx1"/>
                </a:solidFill>
                <a:latin typeface="Lato Light"/>
              </a:defRPr>
            </a:lvl2pPr>
            <a:lvl3pPr marL="2174875" defTabSz="1087438">
              <a:defRPr sz="3600">
                <a:solidFill>
                  <a:schemeClr val="tx1"/>
                </a:solidFill>
                <a:latin typeface="Lato Light"/>
              </a:defRPr>
            </a:lvl3pPr>
            <a:lvl4pPr marL="3262313" defTabSz="1087438">
              <a:defRPr sz="3600">
                <a:solidFill>
                  <a:schemeClr val="tx1"/>
                </a:solidFill>
                <a:latin typeface="Lato Light"/>
              </a:defRPr>
            </a:lvl4pPr>
            <a:lvl5pPr marL="4349750" defTabSz="1087438">
              <a:defRPr sz="3600">
                <a:solidFill>
                  <a:schemeClr val="tx1"/>
                </a:solidFill>
                <a:latin typeface="Lato Light"/>
              </a:defRPr>
            </a:lvl5pPr>
            <a:lvl6pPr marL="4806950" defTabSz="1087438" fontAlgn="base">
              <a:spcBef>
                <a:spcPct val="0"/>
              </a:spcBef>
              <a:spcAft>
                <a:spcPct val="0"/>
              </a:spcAft>
              <a:defRPr sz="3600">
                <a:solidFill>
                  <a:schemeClr val="tx1"/>
                </a:solidFill>
                <a:latin typeface="Lato Light"/>
              </a:defRPr>
            </a:lvl6pPr>
            <a:lvl7pPr marL="5264150" defTabSz="1087438" fontAlgn="base">
              <a:spcBef>
                <a:spcPct val="0"/>
              </a:spcBef>
              <a:spcAft>
                <a:spcPct val="0"/>
              </a:spcAft>
              <a:defRPr sz="3600">
                <a:solidFill>
                  <a:schemeClr val="tx1"/>
                </a:solidFill>
                <a:latin typeface="Lato Light"/>
              </a:defRPr>
            </a:lvl7pPr>
            <a:lvl8pPr marL="5721350" defTabSz="1087438" fontAlgn="base">
              <a:spcBef>
                <a:spcPct val="0"/>
              </a:spcBef>
              <a:spcAft>
                <a:spcPct val="0"/>
              </a:spcAft>
              <a:defRPr sz="3600">
                <a:solidFill>
                  <a:schemeClr val="tx1"/>
                </a:solidFill>
                <a:latin typeface="Lato Light"/>
              </a:defRPr>
            </a:lvl8pPr>
            <a:lvl9pPr marL="6178550" defTabSz="1087438" fontAlgn="base">
              <a:spcBef>
                <a:spcPct val="0"/>
              </a:spcBef>
              <a:spcAft>
                <a:spcPct val="0"/>
              </a:spcAft>
              <a:defRPr sz="3600">
                <a:solidFill>
                  <a:schemeClr val="tx1"/>
                </a:solidFill>
                <a:latin typeface="Lato Light"/>
              </a:defRPr>
            </a:lvl9pPr>
          </a:lstStyle>
          <a:p>
            <a:pPr algn="ctr"/>
            <a:r>
              <a:rPr lang="en-US" sz="4800" u="sng">
                <a:latin typeface="Arial" panose="020B0604020202020204" pitchFamily="34" charset="0"/>
                <a:cs typeface="Arial" panose="020B0604020202020204" pitchFamily="34" charset="0"/>
              </a:rPr>
              <a:t>Protocols for Safe In-Person Meetings</a:t>
            </a:r>
          </a:p>
          <a:p>
            <a:pPr algn="ctr"/>
            <a:endParaRPr lang="en-US" sz="4800" u="sng">
              <a:latin typeface="Arial" panose="020B0604020202020204" pitchFamily="34" charset="0"/>
              <a:cs typeface="Arial" panose="020B0604020202020204" pitchFamily="34" charset="0"/>
            </a:endParaRPr>
          </a:p>
          <a:p>
            <a:pPr marL="742950" indent="-742950">
              <a:buAutoNum type="arabicPeriod"/>
            </a:pPr>
            <a:r>
              <a:rPr lang="en-US" sz="4000" b="1">
                <a:latin typeface="Arial" panose="020B0604020202020204" pitchFamily="34" charset="0"/>
                <a:cs typeface="Arial" panose="020B0604020202020204" pitchFamily="34" charset="0"/>
              </a:rPr>
              <a:t>Proof of Full Vaccination </a:t>
            </a:r>
            <a:r>
              <a:rPr lang="en-US" sz="4000">
                <a:latin typeface="Arial" panose="020B0604020202020204" pitchFamily="34" charset="0"/>
                <a:cs typeface="Arial" panose="020B0604020202020204" pitchFamily="34" charset="0"/>
              </a:rPr>
              <a:t>is required for all mentors participating in in-person sessions. </a:t>
            </a:r>
          </a:p>
          <a:p>
            <a:pPr marL="742950" indent="-742950">
              <a:buAutoNum type="arabicPeriod"/>
            </a:pPr>
            <a:endParaRPr lang="en-US" sz="4000">
              <a:latin typeface="Arial" panose="020B0604020202020204" pitchFamily="34" charset="0"/>
              <a:cs typeface="Arial" panose="020B0604020202020204" pitchFamily="34" charset="0"/>
            </a:endParaRPr>
          </a:p>
          <a:p>
            <a:pPr marL="742950" indent="-742950">
              <a:buAutoNum type="arabicPeriod" startAt="2"/>
            </a:pPr>
            <a:r>
              <a:rPr lang="en-US" sz="4000" b="1">
                <a:latin typeface="Arial" panose="020B0604020202020204" pitchFamily="34" charset="0"/>
                <a:cs typeface="Arial" panose="020B0604020202020204" pitchFamily="34" charset="0"/>
              </a:rPr>
              <a:t>Masks are required </a:t>
            </a:r>
            <a:r>
              <a:rPr lang="en-US" sz="4000">
                <a:latin typeface="Arial" panose="020B0604020202020204" pitchFamily="34" charset="0"/>
                <a:cs typeface="Arial" panose="020B0604020202020204" pitchFamily="34" charset="0"/>
              </a:rPr>
              <a:t>for all participants in ACE in-person programs. </a:t>
            </a:r>
          </a:p>
          <a:p>
            <a:pPr marL="742950" indent="-742950">
              <a:buAutoNum type="arabicPeriod" startAt="2"/>
            </a:pPr>
            <a:endParaRPr lang="en-US" sz="4000">
              <a:latin typeface="Arial" panose="020B0604020202020204" pitchFamily="34" charset="0"/>
              <a:cs typeface="Arial" panose="020B0604020202020204" pitchFamily="34" charset="0"/>
            </a:endParaRPr>
          </a:p>
          <a:p>
            <a:pPr marL="742950" indent="-742950">
              <a:buAutoNum type="arabicPeriod" startAt="2"/>
            </a:pPr>
            <a:r>
              <a:rPr lang="en-US" sz="4000" b="1">
                <a:latin typeface="Arial" panose="020B0604020202020204" pitchFamily="34" charset="0"/>
                <a:cs typeface="Arial" panose="020B0604020202020204" pitchFamily="34" charset="0"/>
              </a:rPr>
              <a:t>Signed waivers </a:t>
            </a:r>
            <a:r>
              <a:rPr lang="en-US" sz="4000">
                <a:latin typeface="Arial" panose="020B0604020202020204" pitchFamily="34" charset="0"/>
                <a:cs typeface="Arial" panose="020B0604020202020204" pitchFamily="34" charset="0"/>
              </a:rPr>
              <a:t>must have been received from all participants via electronic signature</a:t>
            </a:r>
            <a:r>
              <a:rPr lang="en-US" sz="2000">
                <a:latin typeface="Arial" panose="020B0604020202020204" pitchFamily="34" charset="0"/>
                <a:cs typeface="Arial" panose="020B0604020202020204" pitchFamily="34" charset="0"/>
              </a:rPr>
              <a:t>.</a:t>
            </a:r>
          </a:p>
          <a:p>
            <a:pPr marL="742950" indent="-742950">
              <a:buAutoNum type="arabicPeriod" startAt="2"/>
            </a:pPr>
            <a:endParaRPr lang="en-US" sz="2000">
              <a:latin typeface="Arial" panose="020B0604020202020204" pitchFamily="34" charset="0"/>
              <a:cs typeface="Arial" panose="020B0604020202020204" pitchFamily="34" charset="0"/>
            </a:endParaRPr>
          </a:p>
          <a:p>
            <a:pPr marL="742950" indent="-742950">
              <a:buAutoNum type="arabicPeriod" startAt="2"/>
            </a:pPr>
            <a:r>
              <a:rPr lang="en-US" sz="4000" b="1">
                <a:latin typeface="Arial" panose="020B0604020202020204" pitchFamily="34" charset="0"/>
                <a:cs typeface="Arial" panose="020B0604020202020204" pitchFamily="34" charset="0"/>
              </a:rPr>
              <a:t>Letters to be sent home to parents </a:t>
            </a:r>
            <a:r>
              <a:rPr lang="en-US" sz="4000">
                <a:latin typeface="Arial" panose="020B0604020202020204" pitchFamily="34" charset="0"/>
                <a:cs typeface="Arial" panose="020B0604020202020204" pitchFamily="34" charset="0"/>
              </a:rPr>
              <a:t>explaining the process, the waivers, and the safety protocols.</a:t>
            </a:r>
          </a:p>
        </p:txBody>
      </p:sp>
    </p:spTree>
    <p:extLst>
      <p:ext uri="{BB962C8B-B14F-4D97-AF65-F5344CB8AC3E}">
        <p14:creationId xmlns:p14="http://schemas.microsoft.com/office/powerpoint/2010/main" val="3578277157"/>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12E860-FAA6-4EB0-9DE3-8194D977E9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4364096" cy="1903445"/>
          </a:xfrm>
          <a:prstGeom prst="rect">
            <a:avLst/>
          </a:prstGeom>
        </p:spPr>
      </p:pic>
      <p:sp>
        <p:nvSpPr>
          <p:cNvPr id="4" name="TextBox 3">
            <a:extLst>
              <a:ext uri="{FF2B5EF4-FFF2-40B4-BE49-F238E27FC236}">
                <a16:creationId xmlns:a16="http://schemas.microsoft.com/office/drawing/2014/main" id="{30D7BBCF-9D73-41E6-96BE-23D2BCDAD98A}"/>
              </a:ext>
            </a:extLst>
          </p:cNvPr>
          <p:cNvSpPr txBox="1"/>
          <p:nvPr/>
        </p:nvSpPr>
        <p:spPr>
          <a:xfrm>
            <a:off x="12691945" y="352574"/>
            <a:ext cx="11577116" cy="1200329"/>
          </a:xfrm>
          <a:prstGeom prst="rect">
            <a:avLst/>
          </a:prstGeom>
          <a:noFill/>
        </p:spPr>
        <p:txBody>
          <a:bodyPr wrap="square" lIns="91440" tIns="45720" rIns="91440" bIns="45720" rtlCol="0" anchor="t">
            <a:spAutoFit/>
          </a:bodyPr>
          <a:lstStyle/>
          <a:p>
            <a:pPr marL="0" marR="0" lvl="0" indent="0" algn="r" defTabSz="1827213" rtl="0" eaLnBrk="0" fontAlgn="base" latinLnBrk="0" hangingPunct="0">
              <a:lnSpc>
                <a:spcPct val="100000"/>
              </a:lnSpc>
              <a:spcBef>
                <a:spcPct val="0"/>
              </a:spcBef>
              <a:spcAft>
                <a:spcPct val="0"/>
              </a:spcAft>
              <a:buClrTx/>
              <a:buSzTx/>
              <a:buFontTx/>
              <a:buNone/>
              <a:tabLst/>
              <a:defRPr/>
            </a:pPr>
            <a:r>
              <a:rPr kumimoji="0" lang="en-US" altLang="en-US" sz="7200" b="1" i="0" u="none" strike="noStrike" kern="1200" cap="none" spc="0" normalizeH="0" baseline="0" noProof="0">
                <a:ln>
                  <a:noFill/>
                </a:ln>
                <a:solidFill>
                  <a:prstClr val="white"/>
                </a:solidFill>
                <a:effectLst/>
                <a:uLnTx/>
                <a:uFillTx/>
                <a:latin typeface="Arial"/>
                <a:ea typeface="+mn-ea"/>
                <a:cs typeface="Arial"/>
              </a:rPr>
              <a:t>COVID PROTOCOLS</a:t>
            </a:r>
            <a:endParaRPr kumimoji="0" lang="en-US" sz="3600" b="0" i="0" u="none" strike="noStrike" kern="1200" cap="none" spc="0" normalizeH="0" baseline="0" noProof="0">
              <a:ln>
                <a:noFill/>
              </a:ln>
              <a:solidFill>
                <a:prstClr val="white"/>
              </a:solidFill>
              <a:effectLst/>
              <a:uLnTx/>
              <a:uFillTx/>
              <a:latin typeface="Lato Light"/>
              <a:ea typeface="+mn-ea"/>
              <a:cs typeface="+mn-cs"/>
            </a:endParaRPr>
          </a:p>
        </p:txBody>
      </p:sp>
      <p:sp>
        <p:nvSpPr>
          <p:cNvPr id="8" name="Subtitle 2">
            <a:extLst>
              <a:ext uri="{FF2B5EF4-FFF2-40B4-BE49-F238E27FC236}">
                <a16:creationId xmlns:a16="http://schemas.microsoft.com/office/drawing/2014/main" id="{6FF93FBF-C502-4BA2-B2BA-0B47EA10D970}"/>
              </a:ext>
            </a:extLst>
          </p:cNvPr>
          <p:cNvSpPr txBox="1">
            <a:spLocks/>
          </p:cNvSpPr>
          <p:nvPr/>
        </p:nvSpPr>
        <p:spPr bwMode="auto">
          <a:xfrm>
            <a:off x="568713" y="2032994"/>
            <a:ext cx="23461601" cy="109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490" tIns="108745" rIns="217490" bIns="108745" anchor="t">
            <a:spAutoFit/>
          </a:bodyPr>
          <a:lstStyle>
            <a:lvl1pPr defTabSz="1087438">
              <a:defRPr sz="3600">
                <a:solidFill>
                  <a:schemeClr val="tx1"/>
                </a:solidFill>
                <a:latin typeface="Lato Light"/>
              </a:defRPr>
            </a:lvl1pPr>
            <a:lvl2pPr marL="1087438" defTabSz="1087438">
              <a:defRPr sz="3600">
                <a:solidFill>
                  <a:schemeClr val="tx1"/>
                </a:solidFill>
                <a:latin typeface="Lato Light"/>
              </a:defRPr>
            </a:lvl2pPr>
            <a:lvl3pPr marL="2174875" defTabSz="1087438">
              <a:defRPr sz="3600">
                <a:solidFill>
                  <a:schemeClr val="tx1"/>
                </a:solidFill>
                <a:latin typeface="Lato Light"/>
              </a:defRPr>
            </a:lvl3pPr>
            <a:lvl4pPr marL="3262313" defTabSz="1087438">
              <a:defRPr sz="3600">
                <a:solidFill>
                  <a:schemeClr val="tx1"/>
                </a:solidFill>
                <a:latin typeface="Lato Light"/>
              </a:defRPr>
            </a:lvl4pPr>
            <a:lvl5pPr marL="4349750" defTabSz="1087438">
              <a:defRPr sz="3600">
                <a:solidFill>
                  <a:schemeClr val="tx1"/>
                </a:solidFill>
                <a:latin typeface="Lato Light"/>
              </a:defRPr>
            </a:lvl5pPr>
            <a:lvl6pPr marL="4806950" defTabSz="1087438" fontAlgn="base">
              <a:spcBef>
                <a:spcPct val="0"/>
              </a:spcBef>
              <a:spcAft>
                <a:spcPct val="0"/>
              </a:spcAft>
              <a:defRPr sz="3600">
                <a:solidFill>
                  <a:schemeClr val="tx1"/>
                </a:solidFill>
                <a:latin typeface="Lato Light"/>
              </a:defRPr>
            </a:lvl6pPr>
            <a:lvl7pPr marL="5264150" defTabSz="1087438" fontAlgn="base">
              <a:spcBef>
                <a:spcPct val="0"/>
              </a:spcBef>
              <a:spcAft>
                <a:spcPct val="0"/>
              </a:spcAft>
              <a:defRPr sz="3600">
                <a:solidFill>
                  <a:schemeClr val="tx1"/>
                </a:solidFill>
                <a:latin typeface="Lato Light"/>
              </a:defRPr>
            </a:lvl7pPr>
            <a:lvl8pPr marL="5721350" defTabSz="1087438" fontAlgn="base">
              <a:spcBef>
                <a:spcPct val="0"/>
              </a:spcBef>
              <a:spcAft>
                <a:spcPct val="0"/>
              </a:spcAft>
              <a:defRPr sz="3600">
                <a:solidFill>
                  <a:schemeClr val="tx1"/>
                </a:solidFill>
                <a:latin typeface="Lato Light"/>
              </a:defRPr>
            </a:lvl8pPr>
            <a:lvl9pPr marL="6178550" defTabSz="1087438" fontAlgn="base">
              <a:spcBef>
                <a:spcPct val="0"/>
              </a:spcBef>
              <a:spcAft>
                <a:spcPct val="0"/>
              </a:spcAft>
              <a:defRPr sz="3600">
                <a:solidFill>
                  <a:schemeClr val="tx1"/>
                </a:solidFill>
                <a:latin typeface="Lato Light"/>
              </a:defRPr>
            </a:lvl9pPr>
          </a:lstStyle>
          <a:p>
            <a:pPr algn="ctr"/>
            <a:r>
              <a:rPr lang="en-US" sz="4800" u="sng">
                <a:latin typeface="Arial" panose="020B0604020202020204" pitchFamily="34" charset="0"/>
                <a:cs typeface="Arial" panose="020B0604020202020204" pitchFamily="34" charset="0"/>
              </a:rPr>
              <a:t>Protocols for Safe In-Person Meetings</a:t>
            </a:r>
          </a:p>
          <a:p>
            <a:pPr algn="ctr"/>
            <a:endParaRPr lang="en-US" sz="4800" u="sng">
              <a:latin typeface="Arial" panose="020B0604020202020204" pitchFamily="34" charset="0"/>
              <a:cs typeface="Arial" panose="020B0604020202020204" pitchFamily="34" charset="0"/>
            </a:endParaRPr>
          </a:p>
          <a:p>
            <a:pPr marL="571500" lvl="0" indent="-571500">
              <a:buFont typeface="Arial" panose="020B0604020202020204" pitchFamily="34" charset="0"/>
              <a:buChar char="•"/>
            </a:pPr>
            <a:r>
              <a:rPr lang="en-US" sz="4000">
                <a:latin typeface="Arial" panose="020B0604020202020204" pitchFamily="34" charset="0"/>
                <a:cs typeface="Arial" panose="020B0604020202020204" pitchFamily="34" charset="0"/>
              </a:rPr>
              <a:t>Meetings should take place at schools. Meetings in offices should be a last resort. </a:t>
            </a:r>
          </a:p>
          <a:p>
            <a:pPr marL="571500" lvl="0" indent="-571500">
              <a:buFont typeface="Arial" panose="020B0604020202020204" pitchFamily="34" charset="0"/>
              <a:buChar char="•"/>
            </a:pPr>
            <a:endParaRPr lang="en-US" sz="4000">
              <a:latin typeface="Arial" panose="020B0604020202020204" pitchFamily="34" charset="0"/>
              <a:cs typeface="Arial" panose="020B0604020202020204" pitchFamily="34" charset="0"/>
            </a:endParaRPr>
          </a:p>
          <a:p>
            <a:pPr marL="571500" lvl="0" indent="-571500">
              <a:buFont typeface="Arial" panose="020B0604020202020204" pitchFamily="34" charset="0"/>
              <a:buChar char="•"/>
            </a:pPr>
            <a:r>
              <a:rPr lang="en-US" sz="4000">
                <a:latin typeface="Arial" panose="020B0604020202020204" pitchFamily="34" charset="0"/>
                <a:cs typeface="Arial" panose="020B0604020202020204" pitchFamily="34" charset="0"/>
              </a:rPr>
              <a:t>ALL ACE Mentor protocols, and the protocols of the student’s schools must be followed by all participants – whichever are stricter.  </a:t>
            </a:r>
          </a:p>
          <a:p>
            <a:pPr marL="571500" lvl="0" indent="-571500">
              <a:buFont typeface="Arial" panose="020B0604020202020204" pitchFamily="34" charset="0"/>
              <a:buChar char="•"/>
            </a:pPr>
            <a:endParaRPr lang="en-US" sz="4000">
              <a:latin typeface="Arial" panose="020B0604020202020204" pitchFamily="34" charset="0"/>
              <a:cs typeface="Arial" panose="020B0604020202020204" pitchFamily="34" charset="0"/>
            </a:endParaRPr>
          </a:p>
          <a:p>
            <a:pPr marL="571500" lvl="0" indent="-571500">
              <a:buFont typeface="Arial" panose="020B0604020202020204" pitchFamily="34" charset="0"/>
              <a:buChar char="•"/>
            </a:pPr>
            <a:r>
              <a:rPr lang="en-US" sz="4000">
                <a:latin typeface="Arial" panose="020B0604020202020204" pitchFamily="34" charset="0"/>
                <a:cs typeface="Arial" panose="020B0604020202020204" pitchFamily="34" charset="0"/>
              </a:rPr>
              <a:t>At each mentoring session there is to be </a:t>
            </a:r>
            <a:r>
              <a:rPr lang="en-US" sz="4000" b="1">
                <a:latin typeface="Arial" panose="020B0604020202020204" pitchFamily="34" charset="0"/>
                <a:cs typeface="Arial" panose="020B0604020202020204" pitchFamily="34" charset="0"/>
              </a:rPr>
              <a:t>a sign in sheet </a:t>
            </a:r>
            <a:r>
              <a:rPr lang="en-US" sz="4000">
                <a:latin typeface="Arial" panose="020B0604020202020204" pitchFamily="34" charset="0"/>
                <a:cs typeface="Arial" panose="020B0604020202020204" pitchFamily="34" charset="0"/>
              </a:rPr>
              <a:t>where everyone attending provides a phone number, email address, and confirmation that the person is not experiencing any symptoms.</a:t>
            </a:r>
          </a:p>
          <a:p>
            <a:pPr marL="571500" lvl="0" indent="-571500">
              <a:buFont typeface="Arial" panose="020B0604020202020204" pitchFamily="34" charset="0"/>
              <a:buChar char="•"/>
            </a:pPr>
            <a:endParaRPr lang="en-US" sz="4000" b="1">
              <a:latin typeface="Arial" panose="020B0604020202020204" pitchFamily="34" charset="0"/>
              <a:cs typeface="Arial" panose="020B0604020202020204" pitchFamily="34" charset="0"/>
            </a:endParaRPr>
          </a:p>
          <a:p>
            <a:pPr marL="571500" lvl="0" indent="-571500">
              <a:buFont typeface="Arial" panose="020B0604020202020204" pitchFamily="34" charset="0"/>
              <a:buChar char="•"/>
            </a:pPr>
            <a:r>
              <a:rPr lang="en-US" sz="4000" b="1">
                <a:latin typeface="Arial" panose="020B0604020202020204" pitchFamily="34" charset="0"/>
                <a:cs typeface="Arial" panose="020B0604020202020204" pitchFamily="34" charset="0"/>
              </a:rPr>
              <a:t>Distribute exposure protocols </a:t>
            </a:r>
            <a:r>
              <a:rPr lang="en-US" sz="4000">
                <a:latin typeface="Arial" panose="020B0604020202020204" pitchFamily="34" charset="0"/>
                <a:cs typeface="Arial" panose="020B0604020202020204" pitchFamily="34" charset="0"/>
              </a:rPr>
              <a:t>to all team leaders. </a:t>
            </a:r>
          </a:p>
          <a:p>
            <a:pPr marL="571500" lvl="0" indent="-571500">
              <a:buFont typeface="Arial" panose="020B0604020202020204" pitchFamily="34" charset="0"/>
              <a:buChar char="•"/>
            </a:pPr>
            <a:endParaRPr lang="en-US" sz="4000">
              <a:latin typeface="Arial" panose="020B0604020202020204" pitchFamily="34" charset="0"/>
              <a:cs typeface="Arial" panose="020B0604020202020204" pitchFamily="34" charset="0"/>
            </a:endParaRPr>
          </a:p>
          <a:p>
            <a:pPr marL="571500" lvl="0" indent="-571500">
              <a:buFont typeface="Arial" panose="020B0604020202020204" pitchFamily="34" charset="0"/>
              <a:buChar char="•"/>
            </a:pPr>
            <a:r>
              <a:rPr lang="en-US" sz="4000">
                <a:latin typeface="Arial" panose="020B0604020202020204" pitchFamily="34" charset="0"/>
                <a:cs typeface="Arial" panose="020B0604020202020204" pitchFamily="34" charset="0"/>
              </a:rPr>
              <a:t>If the relevant protocols are not followed, mentors are to provide a warning to the students. If protocols continue to be unmet, mentors are to bring mentoring sessions to a close.</a:t>
            </a:r>
          </a:p>
          <a:p>
            <a:pPr marL="571500" lvl="0" indent="-571500">
              <a:buFont typeface="Arial" panose="020B0604020202020204" pitchFamily="34" charset="0"/>
              <a:buChar char="•"/>
            </a:pPr>
            <a:endParaRPr lang="en-US" sz="4000">
              <a:latin typeface="Arial" panose="020B0604020202020204" pitchFamily="34" charset="0"/>
              <a:cs typeface="Arial" panose="020B0604020202020204" pitchFamily="34" charset="0"/>
            </a:endParaRPr>
          </a:p>
          <a:p>
            <a:pPr marL="571500" lvl="0" indent="-571500">
              <a:buFont typeface="Arial" panose="020B0604020202020204" pitchFamily="34" charset="0"/>
              <a:buChar char="•"/>
            </a:pPr>
            <a:r>
              <a:rPr lang="en-US" sz="4000">
                <a:latin typeface="Arial" panose="020B0604020202020204" pitchFamily="34" charset="0"/>
                <a:cs typeface="Arial" panose="020B0604020202020204" pitchFamily="34" charset="0"/>
              </a:rPr>
              <a:t>If meeting location or school moves to a virtual format due to COVID, ACE programs must also move to virtual platforms. </a:t>
            </a:r>
          </a:p>
        </p:txBody>
      </p:sp>
    </p:spTree>
    <p:extLst>
      <p:ext uri="{BB962C8B-B14F-4D97-AF65-F5344CB8AC3E}">
        <p14:creationId xmlns:p14="http://schemas.microsoft.com/office/powerpoint/2010/main" val="2742437873"/>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12E860-FAA6-4EB0-9DE3-8194D977E9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4364096" cy="1903445"/>
          </a:xfrm>
          <a:prstGeom prst="rect">
            <a:avLst/>
          </a:prstGeom>
        </p:spPr>
      </p:pic>
      <p:sp>
        <p:nvSpPr>
          <p:cNvPr id="4" name="TextBox 3">
            <a:extLst>
              <a:ext uri="{FF2B5EF4-FFF2-40B4-BE49-F238E27FC236}">
                <a16:creationId xmlns:a16="http://schemas.microsoft.com/office/drawing/2014/main" id="{30D7BBCF-9D73-41E6-96BE-23D2BCDAD98A}"/>
              </a:ext>
            </a:extLst>
          </p:cNvPr>
          <p:cNvSpPr txBox="1"/>
          <p:nvPr/>
        </p:nvSpPr>
        <p:spPr>
          <a:xfrm>
            <a:off x="12691945" y="352574"/>
            <a:ext cx="11577116" cy="1200329"/>
          </a:xfrm>
          <a:prstGeom prst="rect">
            <a:avLst/>
          </a:prstGeom>
          <a:noFill/>
        </p:spPr>
        <p:txBody>
          <a:bodyPr wrap="square" lIns="91440" tIns="45720" rIns="91440" bIns="45720" rtlCol="0" anchor="t">
            <a:spAutoFit/>
          </a:bodyPr>
          <a:lstStyle/>
          <a:p>
            <a:pPr marL="0" marR="0" lvl="0" indent="0" algn="r" defTabSz="1827213" rtl="0" eaLnBrk="0" fontAlgn="base" latinLnBrk="0" hangingPunct="0">
              <a:lnSpc>
                <a:spcPct val="100000"/>
              </a:lnSpc>
              <a:spcBef>
                <a:spcPct val="0"/>
              </a:spcBef>
              <a:spcAft>
                <a:spcPct val="0"/>
              </a:spcAft>
              <a:buClrTx/>
              <a:buSzTx/>
              <a:buFontTx/>
              <a:buNone/>
              <a:tabLst/>
              <a:defRPr/>
            </a:pPr>
            <a:r>
              <a:rPr kumimoji="0" lang="en-US" altLang="en-US" sz="7200" b="1" i="0" u="none" strike="noStrike" kern="1200" cap="none" spc="0" normalizeH="0" baseline="0" noProof="0">
                <a:ln>
                  <a:noFill/>
                </a:ln>
                <a:solidFill>
                  <a:prstClr val="white"/>
                </a:solidFill>
                <a:effectLst/>
                <a:uLnTx/>
                <a:uFillTx/>
                <a:latin typeface="Arial"/>
                <a:ea typeface="+mn-ea"/>
                <a:cs typeface="Arial"/>
              </a:rPr>
              <a:t>COVID PROTOCOLS</a:t>
            </a:r>
            <a:endParaRPr kumimoji="0" lang="en-US" sz="3600" b="0" i="0" u="none" strike="noStrike" kern="1200" cap="none" spc="0" normalizeH="0" baseline="0" noProof="0">
              <a:ln>
                <a:noFill/>
              </a:ln>
              <a:solidFill>
                <a:prstClr val="white"/>
              </a:solidFill>
              <a:effectLst/>
              <a:uLnTx/>
              <a:uFillTx/>
              <a:latin typeface="Lato Light"/>
              <a:ea typeface="+mn-ea"/>
              <a:cs typeface="+mn-cs"/>
            </a:endParaRPr>
          </a:p>
        </p:txBody>
      </p:sp>
      <p:sp>
        <p:nvSpPr>
          <p:cNvPr id="8" name="Subtitle 2">
            <a:extLst>
              <a:ext uri="{FF2B5EF4-FFF2-40B4-BE49-F238E27FC236}">
                <a16:creationId xmlns:a16="http://schemas.microsoft.com/office/drawing/2014/main" id="{6FF93FBF-C502-4BA2-B2BA-0B47EA10D970}"/>
              </a:ext>
            </a:extLst>
          </p:cNvPr>
          <p:cNvSpPr txBox="1">
            <a:spLocks/>
          </p:cNvSpPr>
          <p:nvPr/>
        </p:nvSpPr>
        <p:spPr bwMode="auto">
          <a:xfrm>
            <a:off x="568713" y="2032994"/>
            <a:ext cx="23461601" cy="1016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490" tIns="108745" rIns="217490" bIns="108745" anchor="t">
            <a:spAutoFit/>
          </a:bodyPr>
          <a:lstStyle>
            <a:lvl1pPr defTabSz="1087438">
              <a:defRPr sz="3600">
                <a:solidFill>
                  <a:schemeClr val="tx1"/>
                </a:solidFill>
                <a:latin typeface="Lato Light"/>
              </a:defRPr>
            </a:lvl1pPr>
            <a:lvl2pPr marL="1087438" defTabSz="1087438">
              <a:defRPr sz="3600">
                <a:solidFill>
                  <a:schemeClr val="tx1"/>
                </a:solidFill>
                <a:latin typeface="Lato Light"/>
              </a:defRPr>
            </a:lvl2pPr>
            <a:lvl3pPr marL="2174875" defTabSz="1087438">
              <a:defRPr sz="3600">
                <a:solidFill>
                  <a:schemeClr val="tx1"/>
                </a:solidFill>
                <a:latin typeface="Lato Light"/>
              </a:defRPr>
            </a:lvl3pPr>
            <a:lvl4pPr marL="3262313" defTabSz="1087438">
              <a:defRPr sz="3600">
                <a:solidFill>
                  <a:schemeClr val="tx1"/>
                </a:solidFill>
                <a:latin typeface="Lato Light"/>
              </a:defRPr>
            </a:lvl4pPr>
            <a:lvl5pPr marL="4349750" defTabSz="1087438">
              <a:defRPr sz="3600">
                <a:solidFill>
                  <a:schemeClr val="tx1"/>
                </a:solidFill>
                <a:latin typeface="Lato Light"/>
              </a:defRPr>
            </a:lvl5pPr>
            <a:lvl6pPr marL="4806950" defTabSz="1087438" fontAlgn="base">
              <a:spcBef>
                <a:spcPct val="0"/>
              </a:spcBef>
              <a:spcAft>
                <a:spcPct val="0"/>
              </a:spcAft>
              <a:defRPr sz="3600">
                <a:solidFill>
                  <a:schemeClr val="tx1"/>
                </a:solidFill>
                <a:latin typeface="Lato Light"/>
              </a:defRPr>
            </a:lvl6pPr>
            <a:lvl7pPr marL="5264150" defTabSz="1087438" fontAlgn="base">
              <a:spcBef>
                <a:spcPct val="0"/>
              </a:spcBef>
              <a:spcAft>
                <a:spcPct val="0"/>
              </a:spcAft>
              <a:defRPr sz="3600">
                <a:solidFill>
                  <a:schemeClr val="tx1"/>
                </a:solidFill>
                <a:latin typeface="Lato Light"/>
              </a:defRPr>
            </a:lvl7pPr>
            <a:lvl8pPr marL="5721350" defTabSz="1087438" fontAlgn="base">
              <a:spcBef>
                <a:spcPct val="0"/>
              </a:spcBef>
              <a:spcAft>
                <a:spcPct val="0"/>
              </a:spcAft>
              <a:defRPr sz="3600">
                <a:solidFill>
                  <a:schemeClr val="tx1"/>
                </a:solidFill>
                <a:latin typeface="Lato Light"/>
              </a:defRPr>
            </a:lvl8pPr>
            <a:lvl9pPr marL="6178550" defTabSz="1087438" fontAlgn="base">
              <a:spcBef>
                <a:spcPct val="0"/>
              </a:spcBef>
              <a:spcAft>
                <a:spcPct val="0"/>
              </a:spcAft>
              <a:defRPr sz="3600">
                <a:solidFill>
                  <a:schemeClr val="tx1"/>
                </a:solidFill>
                <a:latin typeface="Lato Light"/>
              </a:defRPr>
            </a:lvl9pPr>
          </a:lstStyle>
          <a:p>
            <a:pPr algn="ctr"/>
            <a:r>
              <a:rPr lang="en-US" sz="8000" u="sng">
                <a:latin typeface="Arial" panose="020B0604020202020204" pitchFamily="34" charset="0"/>
                <a:cs typeface="Arial" panose="020B0604020202020204" pitchFamily="34" charset="0"/>
              </a:rPr>
              <a:t>What is Fully Vaccinated?</a:t>
            </a:r>
          </a:p>
          <a:p>
            <a:pPr algn="ctr"/>
            <a:endParaRPr lang="en-US" sz="8000" u="sng">
              <a:latin typeface="Arial" panose="020B0604020202020204" pitchFamily="34" charset="0"/>
              <a:cs typeface="Arial" panose="020B0604020202020204" pitchFamily="34" charset="0"/>
            </a:endParaRPr>
          </a:p>
          <a:p>
            <a:pPr algn="l" rtl="0"/>
            <a:r>
              <a:rPr lang="en-US" sz="5400" b="0" i="0">
                <a:solidFill>
                  <a:srgbClr val="222222"/>
                </a:solidFill>
                <a:effectLst/>
                <a:latin typeface="Arial" panose="020B0604020202020204" pitchFamily="34" charset="0"/>
              </a:rPr>
              <a:t>Fully vaccinated individuals are defined as those who meet any of the following criteria:</a:t>
            </a:r>
          </a:p>
          <a:p>
            <a:pPr algn="l" rtl="0"/>
            <a:endParaRPr lang="en-US" sz="5400" b="0" i="0">
              <a:solidFill>
                <a:srgbClr val="222222"/>
              </a:solidFill>
              <a:effectLst/>
              <a:latin typeface="Arial" panose="020B0604020202020204" pitchFamily="34" charset="0"/>
            </a:endParaRPr>
          </a:p>
          <a:p>
            <a:pPr lvl="1">
              <a:buFont typeface="Arial" panose="020B0604020202020204" pitchFamily="34" charset="0"/>
              <a:buChar char="•"/>
            </a:pPr>
            <a:r>
              <a:rPr lang="en-US" sz="5400" b="0" i="0">
                <a:solidFill>
                  <a:srgbClr val="222222"/>
                </a:solidFill>
                <a:effectLst/>
                <a:latin typeface="Arial" panose="020B0604020202020204" pitchFamily="34" charset="0"/>
              </a:rPr>
              <a:t>    An individual who has received the Johnson &amp; Johnson COVID-19    vaccination within the last </a:t>
            </a:r>
            <a:r>
              <a:rPr lang="en-US" sz="5400">
                <a:solidFill>
                  <a:srgbClr val="222222"/>
                </a:solidFill>
                <a:latin typeface="Arial" panose="020B0604020202020204" pitchFamily="34" charset="0"/>
              </a:rPr>
              <a:t>two</a:t>
            </a:r>
            <a:r>
              <a:rPr lang="en-US" sz="5400" b="0" i="0">
                <a:solidFill>
                  <a:srgbClr val="222222"/>
                </a:solidFill>
                <a:effectLst/>
                <a:latin typeface="Arial" panose="020B0604020202020204" pitchFamily="34" charset="0"/>
              </a:rPr>
              <a:t> months. </a:t>
            </a:r>
          </a:p>
          <a:p>
            <a:pPr lvl="1">
              <a:buFont typeface="Arial" panose="020B0604020202020204" pitchFamily="34" charset="0"/>
              <a:buChar char="•"/>
            </a:pPr>
            <a:r>
              <a:rPr lang="en-US" sz="5400" b="0" i="0">
                <a:solidFill>
                  <a:srgbClr val="222222"/>
                </a:solidFill>
                <a:effectLst/>
                <a:latin typeface="Arial" panose="020B0604020202020204" pitchFamily="34" charset="0"/>
              </a:rPr>
              <a:t>    An individual who received the second dose of the Pfizer OR Moderna COVID-19 vaccination within the last six months.</a:t>
            </a:r>
          </a:p>
          <a:p>
            <a:pPr lvl="1">
              <a:buFont typeface="Arial" panose="020B0604020202020204" pitchFamily="34" charset="0"/>
              <a:buChar char="•"/>
            </a:pPr>
            <a:r>
              <a:rPr lang="en-US" sz="5400" b="0" i="0">
                <a:solidFill>
                  <a:srgbClr val="222222"/>
                </a:solidFill>
                <a:effectLst/>
                <a:latin typeface="Arial" panose="020B0604020202020204" pitchFamily="34" charset="0"/>
              </a:rPr>
              <a:t>    An individual who has received two doses of Pfizer/Moderna OR one dose of J &amp; J AND boosted. </a:t>
            </a:r>
            <a:endParaRPr lang="en-US" sz="3200" b="0" i="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367513427"/>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12E860-FAA6-4EB0-9DE3-8194D977E9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4364096" cy="1903445"/>
          </a:xfrm>
          <a:prstGeom prst="rect">
            <a:avLst/>
          </a:prstGeom>
        </p:spPr>
      </p:pic>
      <p:sp>
        <p:nvSpPr>
          <p:cNvPr id="4" name="TextBox 3">
            <a:extLst>
              <a:ext uri="{FF2B5EF4-FFF2-40B4-BE49-F238E27FC236}">
                <a16:creationId xmlns:a16="http://schemas.microsoft.com/office/drawing/2014/main" id="{30D7BBCF-9D73-41E6-96BE-23D2BCDAD98A}"/>
              </a:ext>
            </a:extLst>
          </p:cNvPr>
          <p:cNvSpPr txBox="1"/>
          <p:nvPr/>
        </p:nvSpPr>
        <p:spPr>
          <a:xfrm>
            <a:off x="12691945" y="352574"/>
            <a:ext cx="11577116" cy="1200329"/>
          </a:xfrm>
          <a:prstGeom prst="rect">
            <a:avLst/>
          </a:prstGeom>
          <a:noFill/>
        </p:spPr>
        <p:txBody>
          <a:bodyPr wrap="square" lIns="91440" tIns="45720" rIns="91440" bIns="45720" rtlCol="0" anchor="t">
            <a:spAutoFit/>
          </a:bodyPr>
          <a:lstStyle/>
          <a:p>
            <a:pPr marL="0" marR="0" lvl="0" indent="0" algn="r" defTabSz="1827213" rtl="0" eaLnBrk="0" fontAlgn="base" latinLnBrk="0" hangingPunct="0">
              <a:lnSpc>
                <a:spcPct val="100000"/>
              </a:lnSpc>
              <a:spcBef>
                <a:spcPct val="0"/>
              </a:spcBef>
              <a:spcAft>
                <a:spcPct val="0"/>
              </a:spcAft>
              <a:buClrTx/>
              <a:buSzTx/>
              <a:buFontTx/>
              <a:buNone/>
              <a:tabLst/>
              <a:defRPr/>
            </a:pPr>
            <a:r>
              <a:rPr kumimoji="0" lang="en-US" altLang="en-US" sz="7200" b="1" i="0" u="none" strike="noStrike" kern="1200" cap="none" spc="0" normalizeH="0" baseline="0" noProof="0">
                <a:ln>
                  <a:noFill/>
                </a:ln>
                <a:solidFill>
                  <a:prstClr val="white"/>
                </a:solidFill>
                <a:effectLst/>
                <a:uLnTx/>
                <a:uFillTx/>
                <a:latin typeface="Arial"/>
                <a:ea typeface="+mn-ea"/>
                <a:cs typeface="Arial"/>
              </a:rPr>
              <a:t>COVID PROTOCOLS</a:t>
            </a:r>
            <a:endParaRPr kumimoji="0" lang="en-US" sz="3600" b="0" i="0" u="none" strike="noStrike" kern="1200" cap="none" spc="0" normalizeH="0" baseline="0" noProof="0">
              <a:ln>
                <a:noFill/>
              </a:ln>
              <a:solidFill>
                <a:prstClr val="white"/>
              </a:solidFill>
              <a:effectLst/>
              <a:uLnTx/>
              <a:uFillTx/>
              <a:latin typeface="Lato Light"/>
              <a:ea typeface="+mn-ea"/>
              <a:cs typeface="+mn-cs"/>
            </a:endParaRPr>
          </a:p>
        </p:txBody>
      </p:sp>
      <p:sp>
        <p:nvSpPr>
          <p:cNvPr id="8" name="Subtitle 2">
            <a:extLst>
              <a:ext uri="{FF2B5EF4-FFF2-40B4-BE49-F238E27FC236}">
                <a16:creationId xmlns:a16="http://schemas.microsoft.com/office/drawing/2014/main" id="{6FF93FBF-C502-4BA2-B2BA-0B47EA10D970}"/>
              </a:ext>
            </a:extLst>
          </p:cNvPr>
          <p:cNvSpPr txBox="1">
            <a:spLocks/>
          </p:cNvSpPr>
          <p:nvPr/>
        </p:nvSpPr>
        <p:spPr bwMode="auto">
          <a:xfrm>
            <a:off x="801048" y="2310077"/>
            <a:ext cx="22775554" cy="11053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490" tIns="108745" rIns="217490" bIns="108745" anchor="t">
            <a:spAutoFit/>
          </a:bodyPr>
          <a:lstStyle>
            <a:lvl1pPr defTabSz="1087438">
              <a:defRPr sz="3600">
                <a:solidFill>
                  <a:schemeClr val="tx1"/>
                </a:solidFill>
                <a:latin typeface="Lato Light"/>
              </a:defRPr>
            </a:lvl1pPr>
            <a:lvl2pPr marL="1087438" defTabSz="1087438">
              <a:defRPr sz="3600">
                <a:solidFill>
                  <a:schemeClr val="tx1"/>
                </a:solidFill>
                <a:latin typeface="Lato Light"/>
              </a:defRPr>
            </a:lvl2pPr>
            <a:lvl3pPr marL="2174875" defTabSz="1087438">
              <a:defRPr sz="3600">
                <a:solidFill>
                  <a:schemeClr val="tx1"/>
                </a:solidFill>
                <a:latin typeface="Lato Light"/>
              </a:defRPr>
            </a:lvl3pPr>
            <a:lvl4pPr marL="3262313" defTabSz="1087438">
              <a:defRPr sz="3600">
                <a:solidFill>
                  <a:schemeClr val="tx1"/>
                </a:solidFill>
                <a:latin typeface="Lato Light"/>
              </a:defRPr>
            </a:lvl4pPr>
            <a:lvl5pPr marL="4349750" defTabSz="1087438">
              <a:defRPr sz="3600">
                <a:solidFill>
                  <a:schemeClr val="tx1"/>
                </a:solidFill>
                <a:latin typeface="Lato Light"/>
              </a:defRPr>
            </a:lvl5pPr>
            <a:lvl6pPr marL="4806950" defTabSz="1087438" fontAlgn="base">
              <a:spcBef>
                <a:spcPct val="0"/>
              </a:spcBef>
              <a:spcAft>
                <a:spcPct val="0"/>
              </a:spcAft>
              <a:defRPr sz="3600">
                <a:solidFill>
                  <a:schemeClr val="tx1"/>
                </a:solidFill>
                <a:latin typeface="Lato Light"/>
              </a:defRPr>
            </a:lvl6pPr>
            <a:lvl7pPr marL="5264150" defTabSz="1087438" fontAlgn="base">
              <a:spcBef>
                <a:spcPct val="0"/>
              </a:spcBef>
              <a:spcAft>
                <a:spcPct val="0"/>
              </a:spcAft>
              <a:defRPr sz="3600">
                <a:solidFill>
                  <a:schemeClr val="tx1"/>
                </a:solidFill>
                <a:latin typeface="Lato Light"/>
              </a:defRPr>
            </a:lvl7pPr>
            <a:lvl8pPr marL="5721350" defTabSz="1087438" fontAlgn="base">
              <a:spcBef>
                <a:spcPct val="0"/>
              </a:spcBef>
              <a:spcAft>
                <a:spcPct val="0"/>
              </a:spcAft>
              <a:defRPr sz="3600">
                <a:solidFill>
                  <a:schemeClr val="tx1"/>
                </a:solidFill>
                <a:latin typeface="Lato Light"/>
              </a:defRPr>
            </a:lvl8pPr>
            <a:lvl9pPr marL="6178550" defTabSz="1087438" fontAlgn="base">
              <a:spcBef>
                <a:spcPct val="0"/>
              </a:spcBef>
              <a:spcAft>
                <a:spcPct val="0"/>
              </a:spcAft>
              <a:defRPr sz="3600">
                <a:solidFill>
                  <a:schemeClr val="tx1"/>
                </a:solidFill>
                <a:latin typeface="Lato Light"/>
              </a:defRPr>
            </a:lvl9pPr>
          </a:lstStyle>
          <a:p>
            <a:r>
              <a:rPr lang="en-US" sz="4400">
                <a:latin typeface="Arial" panose="020B0604020202020204" pitchFamily="34" charset="0"/>
                <a:cs typeface="Arial" panose="020B0604020202020204" pitchFamily="34" charset="0"/>
              </a:rPr>
              <a:t>Mentor Waiver:</a:t>
            </a:r>
          </a:p>
          <a:p>
            <a:endParaRPr lang="en-US" sz="4400">
              <a:latin typeface="Arial" panose="020B0604020202020204" pitchFamily="34" charset="0"/>
              <a:cs typeface="Arial" panose="020B0604020202020204" pitchFamily="34" charset="0"/>
            </a:endParaRPr>
          </a:p>
          <a:p>
            <a:r>
              <a:rPr lang="en-US" sz="4400">
                <a:latin typeface="Arial" panose="020B0604020202020204" pitchFamily="34" charset="0"/>
                <a:cs typeface="Arial" panose="020B0604020202020204" pitchFamily="34" charset="0"/>
              </a:rPr>
              <a:t>I hereby certify that I have received an initial vaccination of either (i) two doses of the Moderna or Pfizer COVID-19 vaccine, or (ii) one dose of the Johnson &amp; Johnson vaccine; that I have received a booster shot since receiving that initial vaccination; and that I will provide proof of this vaccination status upon request.**</a:t>
            </a:r>
          </a:p>
          <a:p>
            <a:endParaRPr lang="en-US" sz="4400">
              <a:latin typeface="Arial" panose="020B0604020202020204" pitchFamily="34" charset="0"/>
              <a:cs typeface="Arial" panose="020B0604020202020204" pitchFamily="34" charset="0"/>
            </a:endParaRPr>
          </a:p>
          <a:p>
            <a:r>
              <a:rPr lang="en-US" sz="4400">
                <a:latin typeface="Arial" panose="020B0604020202020204" pitchFamily="34" charset="0"/>
                <a:cs typeface="Arial" panose="020B0604020202020204" pitchFamily="34" charset="0"/>
              </a:rPr>
              <a:t>Yes ______         No _______</a:t>
            </a:r>
          </a:p>
          <a:p>
            <a:endParaRPr lang="en-US" sz="4400">
              <a:latin typeface="Arial" panose="020B0604020202020204" pitchFamily="34" charset="0"/>
              <a:cs typeface="Arial" panose="020B0604020202020204" pitchFamily="34" charset="0"/>
            </a:endParaRPr>
          </a:p>
          <a:p>
            <a:r>
              <a:rPr lang="en-US" sz="4400" b="1">
                <a:latin typeface="Arial" panose="020B0604020202020204" pitchFamily="34" charset="0"/>
                <a:cs typeface="Arial" panose="020B0604020202020204" pitchFamily="34" charset="0"/>
              </a:rPr>
              <a:t>By signing this document, I agree to the foregoing and attest that all information is true and accurate.</a:t>
            </a:r>
            <a:endParaRPr lang="en-US" sz="4400">
              <a:latin typeface="Arial" panose="020B0604020202020204" pitchFamily="34" charset="0"/>
              <a:cs typeface="Arial" panose="020B0604020202020204" pitchFamily="34" charset="0"/>
            </a:endParaRPr>
          </a:p>
          <a:p>
            <a:r>
              <a:rPr lang="en-US" sz="4400" b="1">
                <a:latin typeface="Arial" panose="020B0604020202020204" pitchFamily="34" charset="0"/>
                <a:cs typeface="Arial" panose="020B0604020202020204" pitchFamily="34" charset="0"/>
              </a:rPr>
              <a:t> </a:t>
            </a:r>
            <a:endParaRPr lang="en-US" sz="4400">
              <a:latin typeface="Arial" panose="020B0604020202020204" pitchFamily="34" charset="0"/>
              <a:cs typeface="Arial" panose="020B0604020202020204" pitchFamily="34" charset="0"/>
            </a:endParaRPr>
          </a:p>
          <a:p>
            <a:r>
              <a:rPr lang="en-US" sz="4400" b="1">
                <a:latin typeface="Arial" panose="020B0604020202020204" pitchFamily="34" charset="0"/>
                <a:cs typeface="Arial" panose="020B0604020202020204" pitchFamily="34" charset="0"/>
              </a:rPr>
              <a:t>Name_______________________________</a:t>
            </a:r>
            <a:endParaRPr lang="en-US" sz="4400">
              <a:latin typeface="Arial" panose="020B0604020202020204" pitchFamily="34" charset="0"/>
              <a:cs typeface="Arial" panose="020B0604020202020204" pitchFamily="34" charset="0"/>
            </a:endParaRPr>
          </a:p>
          <a:p>
            <a:r>
              <a:rPr lang="en-US" sz="4400" b="1">
                <a:latin typeface="Arial" panose="020B0604020202020204" pitchFamily="34" charset="0"/>
                <a:cs typeface="Arial" panose="020B0604020202020204" pitchFamily="34" charset="0"/>
              </a:rPr>
              <a:t>Signature __________________________________________________</a:t>
            </a:r>
            <a:endParaRPr lang="en-US" sz="4400">
              <a:latin typeface="Arial" panose="020B0604020202020204" pitchFamily="34" charset="0"/>
              <a:cs typeface="Arial" panose="020B0604020202020204" pitchFamily="34" charset="0"/>
            </a:endParaRPr>
          </a:p>
          <a:p>
            <a:r>
              <a:rPr lang="en-US" sz="4400" b="1">
                <a:latin typeface="Arial" panose="020B0604020202020204" pitchFamily="34" charset="0"/>
                <a:cs typeface="Arial" panose="020B0604020202020204" pitchFamily="34" charset="0"/>
              </a:rPr>
              <a:t> </a:t>
            </a:r>
            <a:endParaRPr lang="en-US" sz="4400">
              <a:latin typeface="Arial" panose="020B0604020202020204" pitchFamily="34" charset="0"/>
              <a:cs typeface="Arial" panose="020B0604020202020204" pitchFamily="34" charset="0"/>
            </a:endParaRPr>
          </a:p>
          <a:p>
            <a:r>
              <a:rPr lang="en-US" sz="4400" b="1" u="sng">
                <a:latin typeface="Arial" panose="020B0604020202020204" pitchFamily="34" charset="0"/>
                <a:cs typeface="Arial" panose="020B0604020202020204" pitchFamily="34" charset="0"/>
              </a:rPr>
              <a:t>** Proof of vaccination will be required of all ACE Mentors until further notice.</a:t>
            </a:r>
            <a:endParaRPr lang="en-US" sz="4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396968"/>
      </p:ext>
    </p:extLst>
  </p:cSld>
  <p:clrMapOvr>
    <a:masterClrMapping/>
  </p:clrMapOvr>
  <p:transition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53D1E265BBB8244A5147C5767919F96" ma:contentTypeVersion="13" ma:contentTypeDescription="Create a new document." ma:contentTypeScope="" ma:versionID="beb31a11f78bc9b78c6367edb11afb54">
  <xsd:schema xmlns:xsd="http://www.w3.org/2001/XMLSchema" xmlns:xs="http://www.w3.org/2001/XMLSchema" xmlns:p="http://schemas.microsoft.com/office/2006/metadata/properties" xmlns:ns2="b33b370c-b9d9-4337-b745-07cfb68f69b6" xmlns:ns3="734a88a4-f82a-495b-b9ee-47d018682b17" targetNamespace="http://schemas.microsoft.com/office/2006/metadata/properties" ma:root="true" ma:fieldsID="bbf3c0d8c08dd940a3c1ef4aef3c0260" ns2:_="" ns3:_="">
    <xsd:import namespace="b33b370c-b9d9-4337-b745-07cfb68f69b6"/>
    <xsd:import namespace="734a88a4-f82a-495b-b9ee-47d018682b1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3b370c-b9d9-4337-b745-07cfb68f69b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4a88a4-f82a-495b-b9ee-47d018682b1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FF53156-B554-4340-9392-6BD520B34A83}">
  <ds:schemaRefs>
    <ds:schemaRef ds:uri="http://schemas.microsoft.com/sharepoint/v3/contenttype/forms"/>
  </ds:schemaRefs>
</ds:datastoreItem>
</file>

<file path=customXml/itemProps2.xml><?xml version="1.0" encoding="utf-8"?>
<ds:datastoreItem xmlns:ds="http://schemas.openxmlformats.org/officeDocument/2006/customXml" ds:itemID="{CDABD06D-3D77-4D41-801A-6AE2B6A46B55}">
  <ds:schemaRefs>
    <ds:schemaRef ds:uri="734a88a4-f82a-495b-b9ee-47d018682b17"/>
    <ds:schemaRef ds:uri="b33b370c-b9d9-4337-b745-07cfb68f69b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AC5C064-2939-4757-AFCE-7D32496CD9B0}">
  <ds:schemaRefs>
    <ds:schemaRef ds:uri="734a88a4-f82a-495b-b9ee-47d018682b17"/>
    <ds:schemaRef ds:uri="b33b370c-b9d9-4337-b745-07cfb68f69b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1140</Words>
  <Application>Microsoft Office PowerPoint</Application>
  <PresentationFormat>Custom</PresentationFormat>
  <Paragraphs>164</Paragraphs>
  <Slides>17</Slides>
  <Notes>17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17</vt:i4>
      </vt:variant>
    </vt:vector>
  </HeadingPairs>
  <TitlesOfParts>
    <vt:vector size="30" baseType="lpstr">
      <vt:lpstr>Arial</vt:lpstr>
      <vt:lpstr>Arial Black</vt:lpstr>
      <vt:lpstr>Arial,Sans-Serif</vt:lpstr>
      <vt:lpstr>Calibri</vt:lpstr>
      <vt:lpstr>Calibri Light</vt:lpstr>
      <vt:lpstr>Lato</vt:lpstr>
      <vt:lpstr>Lato Light</vt:lpstr>
      <vt:lpstr>Liberation Sans</vt:lpstr>
      <vt:lpstr>Montserrat Hairline</vt:lpstr>
      <vt:lpstr>Poppins Light</vt:lpstr>
      <vt:lpstr>Symbol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Monica Worheide</dc:creator>
  <cp:keywords/>
  <dc:description/>
  <cp:lastModifiedBy>Tzu Chen</cp:lastModifiedBy>
  <cp:revision>1</cp:revision>
  <cp:lastPrinted>2017-07-31T20:43:09Z</cp:lastPrinted>
  <dcterms:created xsi:type="dcterms:W3CDTF">2014-11-12T21:47:38Z</dcterms:created>
  <dcterms:modified xsi:type="dcterms:W3CDTF">2022-01-07T18:58:25Z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0x010100E53D1E265BBB8244A5147C5767919F96</vt:lpwstr>
  </property>
</Properties>
</file>