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624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FF5F77C-2A32-469B-8AB3-0A3EEB9FF0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CA285D-406B-4CB0-833E-45FE112D0B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B7B9DFD-DDE1-47DB-BC98-CDC5AC891F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134F0D-4736-4D1D-90BB-BF6FC6E749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4121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1D8A191-CFC9-48A0-995A-80DA5B5610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E85078E-8EF5-47E9-9399-EAE6EF320B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76FD58-4AAE-4368-BCD2-438726875E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C4074-964F-42FD-ABC7-8BB151995A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3667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FAD86D-52D9-4C17-AC8A-6B393325C6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00D567D-5A3A-4FAD-856A-4BFB1CF3F4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D1B9BC-80BA-4575-8F21-885CFE8818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E52079-0A35-434F-BD32-5D564B5950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7878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D44328-3F6E-4F64-98BD-A6500C38D5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3990AD-C87B-4661-BF35-4C4807C4A1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FADE05-FACA-4510-A90A-1E13D44282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BC9E76-7D1A-4AED-8D86-039C09FF26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2978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62BE5C2-BD87-48A1-8860-7B689CFFB8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1F837FE-86BC-431E-9076-BC0314C1BA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E19C27E-83A4-4590-85CB-351AFE0CF2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F92D60-4A7B-4D08-A290-E7F677D91F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6565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D114180-38C3-439A-90AD-02E9ADBF5B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9DCB56-43CD-4561-BBEE-F81E212AD2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E8BCEF6-91E6-4A23-A937-461198D998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0BCA23-BCFC-4497-AD74-4D1205AFBF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6590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E7F68BF-5CDE-4377-9A8A-1CCDF19CB4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D61B654-1506-4D72-8E94-64D4496702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66CA994-8BC4-45F3-B7DA-DF3F9971E9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DB6DA2-68B1-44A6-B520-0FC2428669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7797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9DCE67-D5C3-4A9C-8D42-5A52791118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C59B49-259C-43CF-A7CC-8D2C935092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94EC91-DE31-4BB5-96C9-8A53FF33AD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1D9140-BD15-4715-9D0B-2043917877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7770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29DD7C-F801-4F23-A770-32D57862A2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9A8D43-BA8F-4198-AEBB-9F01AB1E9B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FEC239-A092-45F9-97A9-52B444F488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D11AFA-EA57-4F8B-9F89-9DEBDFC192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8067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D7BA87-7FAF-4517-813E-34E1C2D751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F56403C-072C-4F54-96B4-9AC2C33FEF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694730-ACD7-442E-BBF0-8DC9096407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FEF8DB-DB95-4BEE-A7B6-F5388A6C61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3506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A41FE6-3E43-4458-AA60-BE351E7D3F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F979151-3F33-491D-AECB-84437E69E4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559AD1-E6D3-4B0B-A022-ADFAF808FA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2B006C-CAF9-4E25-BBA7-2A23A751B4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0017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53631CD-DB03-42DD-A11D-96EBF4B494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FF7AAAF-2B6C-40FF-9AE3-6FD4F78761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BE719D3-70DA-461B-98EA-85E760E1F55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BA78198-E5EC-48B8-9E11-98648AD5239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211996B-7BC3-4966-A873-23D9E2340E2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4D26870-4575-4F11-A647-4CE98017163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7">
            <a:extLst>
              <a:ext uri="{FF2B5EF4-FFF2-40B4-BE49-F238E27FC236}">
                <a16:creationId xmlns:a16="http://schemas.microsoft.com/office/drawing/2014/main" id="{D1E4392B-C654-4832-9AB3-BDDC705ED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981200"/>
            <a:ext cx="6248400" cy="347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 dirty="0">
              <a:latin typeface="+mn-lt"/>
            </a:endParaRPr>
          </a:p>
          <a:p>
            <a:pPr eaLnBrk="1" hangingPunct="1"/>
            <a:r>
              <a:rPr lang="en-US" altLang="en-US" sz="1800" dirty="0">
                <a:latin typeface="+mn-lt"/>
              </a:rPr>
              <a:t>This certificate is presented to</a:t>
            </a:r>
          </a:p>
          <a:p>
            <a:pPr eaLnBrk="1" hangingPunct="1"/>
            <a:endParaRPr lang="en-US" altLang="en-US" sz="800" b="1" i="1" u="sng" dirty="0">
              <a:latin typeface="+mn-lt"/>
            </a:endParaRPr>
          </a:p>
          <a:p>
            <a:pPr eaLnBrk="1" hangingPunct="1"/>
            <a:r>
              <a:rPr lang="en-US" altLang="en-US" sz="3600" b="1" i="1" u="sng" dirty="0">
                <a:latin typeface="+mn-lt"/>
              </a:rPr>
              <a:t>Name of Student</a:t>
            </a:r>
            <a:endParaRPr lang="en-US" altLang="en-US" sz="1800" dirty="0">
              <a:latin typeface="+mn-lt"/>
            </a:endParaRPr>
          </a:p>
          <a:p>
            <a:pPr eaLnBrk="1" hangingPunct="1"/>
            <a:endParaRPr lang="en-US" altLang="en-US" sz="1800" dirty="0">
              <a:latin typeface="+mn-lt"/>
            </a:endParaRPr>
          </a:p>
          <a:p>
            <a:pPr eaLnBrk="1" hangingPunct="1"/>
            <a:r>
              <a:rPr lang="en-US" altLang="en-US" sz="1800" dirty="0">
                <a:latin typeface="+mn-lt"/>
              </a:rPr>
              <a:t>As an ACE National Scholar</a:t>
            </a:r>
          </a:p>
          <a:p>
            <a:pPr eaLnBrk="1" hangingPunct="1"/>
            <a:r>
              <a:rPr lang="en-US" altLang="en-US" sz="1800" dirty="0">
                <a:latin typeface="+mn-lt"/>
              </a:rPr>
              <a:t>Name of Scholarship Sponsor</a:t>
            </a:r>
          </a:p>
          <a:p>
            <a:pPr eaLnBrk="1" hangingPunct="1"/>
            <a:r>
              <a:rPr lang="en-US" altLang="en-US" sz="1800" dirty="0">
                <a:latin typeface="+mn-lt"/>
              </a:rPr>
              <a:t>$00.00  </a:t>
            </a:r>
          </a:p>
          <a:p>
            <a:pPr eaLnBrk="1" hangingPunct="1">
              <a:lnSpc>
                <a:spcPct val="115000"/>
              </a:lnSpc>
            </a:pPr>
            <a:r>
              <a:rPr lang="en-US" altLang="en-US" sz="1200" dirty="0">
                <a:latin typeface="+mn-lt"/>
              </a:rPr>
              <a:t>Description of Sponsoring Company e.g.: Associated Builders and Contractors is a leading association representing the construction industry.</a:t>
            </a:r>
          </a:p>
          <a:p>
            <a:pPr eaLnBrk="1" hangingPunct="1"/>
            <a:endParaRPr lang="en-US" altLang="en-US" sz="1800" i="1" dirty="0">
              <a:latin typeface="+mn-lt"/>
            </a:endParaRPr>
          </a:p>
          <a:p>
            <a:pPr eaLnBrk="1" hangingPunct="1">
              <a:lnSpc>
                <a:spcPct val="30000"/>
              </a:lnSpc>
              <a:spcBef>
                <a:spcPct val="50000"/>
              </a:spcBef>
            </a:pPr>
            <a:r>
              <a:rPr lang="en-US" altLang="en-US" dirty="0">
                <a:latin typeface="+mn-lt"/>
              </a:rPr>
              <a:t>2019</a:t>
            </a:r>
          </a:p>
        </p:txBody>
      </p:sp>
      <p:sp>
        <p:nvSpPr>
          <p:cNvPr id="13314" name="Text Box 57">
            <a:extLst>
              <a:ext uri="{FF2B5EF4-FFF2-40B4-BE49-F238E27FC236}">
                <a16:creationId xmlns:a16="http://schemas.microsoft.com/office/drawing/2014/main" id="{1689D882-964B-4607-A8C9-46571F964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410200"/>
            <a:ext cx="25146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/>
              <a:t>                                                                                                          _______________________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000" b="1"/>
              <a:t>Name of Affiliate Leader,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000" b="1"/>
              <a:t>Affiliate Leader of the ACE Mentor Program of __________</a:t>
            </a:r>
            <a:endParaRPr lang="en-US" altLang="en-US" sz="1000"/>
          </a:p>
        </p:txBody>
      </p:sp>
      <p:sp>
        <p:nvSpPr>
          <p:cNvPr id="13315" name="Text Box 75">
            <a:extLst>
              <a:ext uri="{FF2B5EF4-FFF2-40B4-BE49-F238E27FC236}">
                <a16:creationId xmlns:a16="http://schemas.microsoft.com/office/drawing/2014/main" id="{7E29E9B9-55DE-4AD8-8CE5-E2AAD32D6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638800"/>
            <a:ext cx="25908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/>
              <a:t>______________________</a:t>
            </a:r>
          </a:p>
          <a:p>
            <a:pPr eaLnBrk="1" hangingPunct="1"/>
            <a:endParaRPr lang="en-US" altLang="en-US" sz="1000" b="1"/>
          </a:p>
          <a:p>
            <a:pPr eaLnBrk="1" hangingPunct="1"/>
            <a:r>
              <a:rPr lang="en-US" altLang="en-US" sz="1000" b="1"/>
              <a:t>Name of Team Leader</a:t>
            </a:r>
          </a:p>
          <a:p>
            <a:pPr eaLnBrk="1" hangingPunct="1"/>
            <a:r>
              <a:rPr lang="en-US" altLang="en-US" sz="1000" b="1"/>
              <a:t>Team Leader, Team name/number, Team Leader</a:t>
            </a:r>
            <a:r>
              <a:rPr lang="ja-JP" altLang="en-US" sz="1000" b="1"/>
              <a:t>’</a:t>
            </a:r>
            <a:r>
              <a:rPr lang="en-US" altLang="ja-JP" sz="1000" b="1"/>
              <a:t>s Company</a:t>
            </a:r>
            <a:endParaRPr lang="en-US" altLang="en-US" sz="1000" b="1"/>
          </a:p>
        </p:txBody>
      </p:sp>
      <p:sp>
        <p:nvSpPr>
          <p:cNvPr id="13316" name="TextBox 10">
            <a:extLst>
              <a:ext uri="{FF2B5EF4-FFF2-40B4-BE49-F238E27FC236}">
                <a16:creationId xmlns:a16="http://schemas.microsoft.com/office/drawing/2014/main" id="{40C844BC-E0A7-43EE-A80C-8B5AAB453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457200"/>
            <a:ext cx="2133600" cy="1200150"/>
          </a:xfrm>
          <a:prstGeom prst="rect">
            <a:avLst/>
          </a:prstGeom>
          <a:noFill/>
          <a:ln w="9525">
            <a:solidFill>
              <a:schemeClr val="accent1">
                <a:alpha val="34117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  <a:p>
            <a:pPr eaLnBrk="1" hangingPunct="1"/>
            <a:r>
              <a:rPr lang="en-US" altLang="en-US" sz="1800"/>
              <a:t>Scholarship Sponsor Logo</a:t>
            </a:r>
          </a:p>
          <a:p>
            <a:pPr eaLnBrk="1" hangingPunct="1"/>
            <a:endParaRPr lang="en-US" altLang="en-US" sz="1800"/>
          </a:p>
        </p:txBody>
      </p:sp>
      <p:pic>
        <p:nvPicPr>
          <p:cNvPr id="13317" name="Picture 1">
            <a:extLst>
              <a:ext uri="{FF2B5EF4-FFF2-40B4-BE49-F238E27FC236}">
                <a16:creationId xmlns:a16="http://schemas.microsoft.com/office/drawing/2014/main" id="{3E8BACE9-F8CF-4B2F-96E2-4C8245E00C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00" y="815786"/>
            <a:ext cx="3912104" cy="1013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mpletion of Annual Program">
  <a:themeElements>
    <a:clrScheme name="Completion of Annual Progra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mpletion of Annual Progr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ompletion of Annual Progra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letion of Annual Progra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letion of Annual Progra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letion of Annual Progra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letion of Annual Progra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letion of Annual Progra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letion of Annual Progra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letion of Annual Progra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letion of Annual Progra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letion of Annual Progra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letion of Annual Progra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letion of Annual Progra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3D1E265BBB8244A5147C5767919F96" ma:contentTypeVersion="10" ma:contentTypeDescription="Create a new document." ma:contentTypeScope="" ma:versionID="d049992559133d3d944210b0f9569217">
  <xsd:schema xmlns:xsd="http://www.w3.org/2001/XMLSchema" xmlns:xs="http://www.w3.org/2001/XMLSchema" xmlns:p="http://schemas.microsoft.com/office/2006/metadata/properties" xmlns:ns2="b33b370c-b9d9-4337-b745-07cfb68f69b6" xmlns:ns3="734a88a4-f82a-495b-b9ee-47d018682b17" targetNamespace="http://schemas.microsoft.com/office/2006/metadata/properties" ma:root="true" ma:fieldsID="6cf387f2616363b3e258c482b4fb8520" ns2:_="" ns3:_="">
    <xsd:import namespace="b33b370c-b9d9-4337-b745-07cfb68f69b6"/>
    <xsd:import namespace="734a88a4-f82a-495b-b9ee-47d018682b1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3b370c-b9d9-4337-b745-07cfb68f69b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4a88a4-f82a-495b-b9ee-47d018682b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98AAD3-3559-4149-8EA7-A304CCBEA436}"/>
</file>

<file path=customXml/itemProps2.xml><?xml version="1.0" encoding="utf-8"?>
<ds:datastoreItem xmlns:ds="http://schemas.openxmlformats.org/officeDocument/2006/customXml" ds:itemID="{B5233F02-633D-4A6E-85A8-44B8D7DD58C5}"/>
</file>

<file path=customXml/itemProps3.xml><?xml version="1.0" encoding="utf-8"?>
<ds:datastoreItem xmlns:ds="http://schemas.openxmlformats.org/officeDocument/2006/customXml" ds:itemID="{B547AFD6-40E7-40C3-815F-AA9B8B36A380}"/>
</file>

<file path=docProps/app.xml><?xml version="1.0" encoding="utf-8"?>
<Properties xmlns="http://schemas.openxmlformats.org/officeDocument/2006/extended-properties" xmlns:vt="http://schemas.openxmlformats.org/officeDocument/2006/docPropsVTypes">
  <Template>Completion of Annual Program</Template>
  <TotalTime>44</TotalTime>
  <Words>78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MS PGothic</vt:lpstr>
      <vt:lpstr>Arial</vt:lpstr>
      <vt:lpstr>Completion of Annual Program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Paulette Dallas</cp:lastModifiedBy>
  <cp:revision>10</cp:revision>
  <dcterms:created xsi:type="dcterms:W3CDTF">2007-05-21T19:17:24Z</dcterms:created>
  <dcterms:modified xsi:type="dcterms:W3CDTF">2019-04-26T23:16:07Z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0x010100E53D1E265BBB8244A5147C5767919F96</vt:lpwstr>
  </property>
</Properties>
</file>